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lvl1pPr>
    <a:lvl2pPr marL="0" marR="0" indent="45720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lvl2pPr>
    <a:lvl3pPr marL="0" marR="0" indent="91440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lvl3pPr>
    <a:lvl4pPr marL="0" marR="0" indent="137160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lvl4pPr>
    <a:lvl5pPr marL="0" marR="0" indent="182880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lvl5pPr>
    <a:lvl6pPr marL="0" marR="0" indent="228600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lvl6pPr>
    <a:lvl7pPr marL="0" marR="0" indent="274320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lvl7pPr>
    <a:lvl8pPr marL="0" marR="0" indent="320040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lvl8pPr>
    <a:lvl9pPr marL="0" marR="0" indent="365760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roxima Nova"/>
          <a:ea typeface="Proxima Nova"/>
          <a:cs typeface="Proxima No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DEEED"/>
          </a:solidFill>
        </a:fill>
      </a:tcStyle>
    </a:band2H>
    <a:firstCol>
      <a:tcTxStyle b="on" i="off">
        <a:font>
          <a:latin typeface="Proxima Nova"/>
          <a:ea typeface="Proxima Nova"/>
          <a:cs typeface="Proxima Nova"/>
        </a:font>
        <a:srgbClr val="000000"/>
      </a:tcTxStyle>
      <a:tcStyle>
        <a:tcBdr>
          <a:left>
            <a:ln w="12700" cap="flat">
              <a:noFill/>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Proxima Nova"/>
          <a:ea typeface="Proxima Nova"/>
          <a:cs typeface="Proxima No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Proxima Nova"/>
          <a:ea typeface="Proxima Nova"/>
          <a:cs typeface="Proxima No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noFill/>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Proxima Nova"/>
          <a:ea typeface="Proxima Nova"/>
          <a:cs typeface="Proxima Nova"/>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wholeTbl>
    <a:band2H>
      <a:tcTxStyle b="def" i="def"/>
      <a:tcStyle>
        <a:tcBdr/>
        <a:fill>
          <a:solidFill>
            <a:schemeClr val="accent1">
              <a:hueOff val="-398243"/>
              <a:satOff val="23908"/>
              <a:lumOff val="10782"/>
            </a:schemeClr>
          </a:solidFill>
        </a:fill>
      </a:tcStyle>
    </a:band2H>
    <a:firstCol>
      <a:tcTxStyle b="on" i="off">
        <a:font>
          <a:latin typeface="Proxima Nova"/>
          <a:ea typeface="Proxima Nova"/>
          <a:cs typeface="Proxima Nova"/>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B9CBD3"/>
          </a:solidFill>
        </a:fill>
      </a:tcStyle>
    </a:firstCol>
    <a:lastRow>
      <a:tcTxStyle b="off" i="off">
        <a:font>
          <a:latin typeface="Proxima Nova"/>
          <a:ea typeface="Proxima Nova"/>
          <a:cs typeface="Proxima Nova"/>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254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Proxima Nova"/>
          <a:ea typeface="Proxima Nova"/>
          <a:cs typeface="Proxima Nova"/>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7FA2B6"/>
          </a:solidFill>
        </a:fill>
      </a:tcStyle>
    </a:firstRow>
  </a:tblStyle>
  <a:tblStyle styleId="{EEE7283C-3CF3-47DC-8721-378D4A62B228}" styleName="">
    <a:tblBg/>
    <a:wholeTbl>
      <a:tcTxStyle b="off" i="off">
        <a:font>
          <a:latin typeface="Proxima Nova"/>
          <a:ea typeface="Proxima Nova"/>
          <a:cs typeface="Proxima Nova"/>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FFFF"/>
          </a:solidFill>
        </a:fill>
      </a:tcStyle>
    </a:wholeTbl>
    <a:band2H>
      <a:tcTxStyle b="def" i="def"/>
      <a:tcStyle>
        <a:tcBdr/>
        <a:fill>
          <a:solidFill>
            <a:srgbClr val="E6DDDC"/>
          </a:solidFill>
        </a:fill>
      </a:tcStyle>
    </a:band2H>
    <a:firstCol>
      <a:tcTxStyle b="on" i="off">
        <a:font>
          <a:latin typeface="Proxima Nova"/>
          <a:ea typeface="Proxima Nova"/>
          <a:cs typeface="Proxima Nova"/>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chemeClr val="accent4"/>
          </a:solidFill>
        </a:fill>
      </a:tcStyle>
    </a:firstCol>
    <a:lastRow>
      <a:tcTxStyle b="off" i="off">
        <a:font>
          <a:latin typeface="Proxima Nova"/>
          <a:ea typeface="Proxima Nova"/>
          <a:cs typeface="Proxima Nova"/>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254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FFFF"/>
          </a:solidFill>
        </a:fill>
      </a:tcStyle>
    </a:lastRow>
    <a:firstRow>
      <a:tcTxStyle b="on" i="off">
        <a:font>
          <a:latin typeface="Proxima Nova"/>
          <a:ea typeface="Proxima Nova"/>
          <a:cs typeface="Proxima Nov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DF6581"/>
          </a:solidFill>
        </a:fill>
      </a:tcStyle>
    </a:firstRow>
  </a:tblStyle>
  <a:tblStyle styleId="{CF821DB8-F4EB-4A41-A1BA-3FCAFE7338EE}" styleName="">
    <a:tblBg/>
    <a:wholeTbl>
      <a:tcTxStyle b="off" i="off">
        <a:font>
          <a:latin typeface="Proxima Nova"/>
          <a:ea typeface="Proxima Nova"/>
          <a:cs typeface="Proxima Nov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6F7F2"/>
          </a:solidFill>
        </a:fill>
      </a:tcStyle>
    </a:wholeTbl>
    <a:band2H>
      <a:tcTxStyle b="def" i="def"/>
      <a:tcStyle>
        <a:tcBdr/>
        <a:fill>
          <a:solidFill>
            <a:schemeClr val="accent6">
              <a:hueOff val="887465"/>
              <a:satOff val="-30004"/>
              <a:lumOff val="6094"/>
            </a:schemeClr>
          </a:solidFill>
        </a:fill>
      </a:tcStyle>
    </a:band2H>
    <a:firstCol>
      <a:tcTxStyle b="on" i="off">
        <a:font>
          <a:latin typeface="Proxima Nova"/>
          <a:ea typeface="Proxima Nova"/>
          <a:cs typeface="Proxima Nov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6">
              <a:hueOff val="430252"/>
              <a:satOff val="-18978"/>
              <a:lumOff val="-19473"/>
            </a:schemeClr>
          </a:solidFill>
        </a:fill>
      </a:tcStyle>
    </a:firstCol>
    <a:lastRow>
      <a:tcTxStyle b="off" i="off">
        <a:font>
          <a:latin typeface="Proxima Nova"/>
          <a:ea typeface="Proxima Nova"/>
          <a:cs typeface="Proxima Nov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6F7F2"/>
          </a:solidFill>
        </a:fill>
      </a:tcStyle>
    </a:lastRow>
    <a:firstRow>
      <a:tcTxStyle b="on" i="off">
        <a:font>
          <a:latin typeface="Proxima Nova"/>
          <a:ea typeface="Proxima Nova"/>
          <a:cs typeface="Proxima Nov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827A37"/>
          </a:solidFill>
        </a:fill>
      </a:tcStyle>
    </a:firstRow>
  </a:tblStyle>
  <a:tblStyle styleId="{33BA23B1-9221-436E-865A-0063620EA4FD}" styleName="">
    <a:tblBg/>
    <a:wholeTbl>
      <a:tcTxStyle b="off" i="off">
        <a:font>
          <a:latin typeface="Proxima Nova"/>
          <a:ea typeface="Proxima Nova"/>
          <a:cs typeface="Proxima Nov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satOff val="-3883"/>
              <a:lumOff val="14670"/>
            </a:schemeClr>
          </a:solidFill>
        </a:fill>
      </a:tcStyle>
    </a:wholeTbl>
    <a:band2H>
      <a:tcTxStyle b="def" i="def"/>
      <a:tcStyle>
        <a:tcBdr/>
        <a:fill>
          <a:solidFill>
            <a:srgbClr val="B5AEC4"/>
          </a:solidFill>
        </a:fill>
      </a:tcStyle>
    </a:band2H>
    <a:firstCol>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C78A6"/>
          </a:solidFill>
        </a:fill>
      </a:tcStyle>
    </a:firstCol>
    <a:lastRow>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14B97"/>
          </a:solidFill>
        </a:fill>
      </a:tcStyle>
    </a:lastRow>
    <a:firstRow>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14B97"/>
          </a:solidFill>
        </a:fill>
      </a:tcStyle>
    </a:firstRow>
  </a:tblStyle>
  <a:tblStyle styleId="{2708684C-4D16-4618-839F-0558EEFCDFE6}" styleName="">
    <a:tblBg/>
    <a:wholeTbl>
      <a:tcTxStyle b="off" i="off">
        <a:font>
          <a:latin typeface="Proxima Nova"/>
          <a:ea typeface="Proxima Nova"/>
          <a:cs typeface="Proxima Nova"/>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b="def" i="def"/>
      <a:tcStyle>
        <a:tcBdr/>
        <a:fill>
          <a:solidFill>
            <a:srgbClr val="EDEEED"/>
          </a:solidFill>
        </a:fill>
      </a:tcStyle>
    </a:band2H>
    <a:firstCol>
      <a:tcTxStyle b="on" i="off">
        <a:font>
          <a:latin typeface="Proxima Nova"/>
          <a:ea typeface="Proxima Nova"/>
          <a:cs typeface="Proxima Nova"/>
        </a:font>
        <a:srgbClr val="000000"/>
      </a:tcTxStyle>
      <a:tcStyle>
        <a:tcBdr>
          <a:left>
            <a:ln w="12700" cap="flat">
              <a:solidFill>
                <a:srgbClr val="6C6C6C"/>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D5D5D5"/>
          </a:solidFill>
        </a:fill>
      </a:tcStyle>
    </a:firstCol>
    <a:lastRow>
      <a:tcTxStyle b="on" i="off">
        <a:font>
          <a:latin typeface="Proxima Nova"/>
          <a:ea typeface="Proxima Nova"/>
          <a:cs typeface="Proxima Nova"/>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25400" cap="flat">
              <a:solidFill>
                <a:srgbClr val="5E5E5E"/>
              </a:solidFill>
              <a:prstDash val="solid"/>
              <a:miter lim="400000"/>
            </a:ln>
          </a:top>
          <a:bottom>
            <a:ln w="12700" cap="flat">
              <a:solidFill>
                <a:srgbClr val="6C6C6C"/>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
          <a:latin typeface="Proxima Nova"/>
          <a:ea typeface="Proxima Nova"/>
          <a:cs typeface="Proxima Nova"/>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6C6C6C"/>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8" name="Shape 158"/>
          <p:cNvSpPr/>
          <p:nvPr>
            <p:ph type="sldImg"/>
          </p:nvPr>
        </p:nvSpPr>
        <p:spPr>
          <a:xfrm>
            <a:off x="1143000" y="685800"/>
            <a:ext cx="4572000" cy="3429000"/>
          </a:xfrm>
          <a:prstGeom prst="rect">
            <a:avLst/>
          </a:prstGeom>
        </p:spPr>
        <p:txBody>
          <a:bodyPr/>
          <a:lstStyle/>
          <a:p>
            <a:pPr/>
          </a:p>
        </p:txBody>
      </p:sp>
      <p:sp>
        <p:nvSpPr>
          <p:cNvPr id="159" name="Shape 15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2" name="Author and Date"/>
          <p:cNvSpPr txBox="1"/>
          <p:nvPr>
            <p:ph type="body" sz="quarter" idx="21" hasCustomPrompt="1"/>
          </p:nvPr>
        </p:nvSpPr>
        <p:spPr>
          <a:xfrm>
            <a:off x="2057400" y="11229761"/>
            <a:ext cx="20269200" cy="845948"/>
          </a:xfrm>
          <a:prstGeom prst="rect">
            <a:avLst/>
          </a:prstGeom>
        </p:spPr>
        <p:txBody>
          <a:bodyPr/>
          <a:lstStyle/>
          <a:p>
            <a:pPr/>
            <a:r>
              <a:t>Author and Date</a:t>
            </a:r>
          </a:p>
        </p:txBody>
      </p:sp>
      <p:sp>
        <p:nvSpPr>
          <p:cNvPr id="13" name="Presentation Title"/>
          <p:cNvSpPr txBox="1"/>
          <p:nvPr>
            <p:ph type="title" hasCustomPrompt="1"/>
          </p:nvPr>
        </p:nvSpPr>
        <p:spPr>
          <a:prstGeom prst="rect">
            <a:avLst/>
          </a:prstGeom>
        </p:spPr>
        <p:txBody>
          <a:bodyPr/>
          <a:lstStyle/>
          <a:p>
            <a:pPr/>
            <a:r>
              <a:t>Presentation Title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tatement">
    <p:spTree>
      <p:nvGrpSpPr>
        <p:cNvPr id="1" name=""/>
        <p:cNvGrpSpPr/>
        <p:nvPr/>
      </p:nvGrpSpPr>
      <p:grpSpPr>
        <a:xfrm>
          <a:off x="0" y="0"/>
          <a:ext cx="0" cy="0"/>
          <a:chOff x="0" y="0"/>
          <a:chExt cx="0" cy="0"/>
        </a:xfrm>
      </p:grpSpPr>
      <p:sp>
        <p:nvSpPr>
          <p:cNvPr id="105" name="Rectangle"/>
          <p:cNvSpPr/>
          <p:nvPr/>
        </p:nvSpPr>
        <p:spPr>
          <a:xfrm>
            <a:off x="999500" y="1067048"/>
            <a:ext cx="22378886" cy="11581904"/>
          </a:xfrm>
          <a:prstGeom prst="rect">
            <a:avLst/>
          </a:prstGeom>
          <a:solidFill>
            <a:schemeClr val="accent5">
              <a:hueOff val="-246905"/>
              <a:satOff val="-77181"/>
              <a:lumOff val="20457"/>
            </a:schemeClr>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106" name="Body Level One…"/>
          <p:cNvSpPr txBox="1"/>
          <p:nvPr>
            <p:ph type="body" sz="half" idx="1" hasCustomPrompt="1"/>
          </p:nvPr>
        </p:nvSpPr>
        <p:spPr>
          <a:xfrm>
            <a:off x="2057400" y="4261880"/>
            <a:ext cx="20269200" cy="5061561"/>
          </a:xfrm>
          <a:prstGeom prst="rect">
            <a:avLst/>
          </a:prstGeom>
        </p:spPr>
        <p:txBody>
          <a:bodyPr/>
          <a:lstStyle>
            <a:lvl1pPr>
              <a:defRPr b="0" sz="12000">
                <a:latin typeface="Canela Regular"/>
                <a:ea typeface="Canela Regular"/>
                <a:cs typeface="Canela Regular"/>
                <a:sym typeface="Canela Regular"/>
              </a:defRPr>
            </a:lvl1pPr>
            <a:lvl2pPr>
              <a:defRPr b="0" sz="12000">
                <a:latin typeface="Canela Regular"/>
                <a:ea typeface="Canela Regular"/>
                <a:cs typeface="Canela Regular"/>
                <a:sym typeface="Canela Regular"/>
              </a:defRPr>
            </a:lvl2pPr>
            <a:lvl3pPr>
              <a:defRPr b="0" sz="12000">
                <a:latin typeface="Canela Regular"/>
                <a:ea typeface="Canela Regular"/>
                <a:cs typeface="Canela Regular"/>
                <a:sym typeface="Canela Regular"/>
              </a:defRPr>
            </a:lvl3pPr>
            <a:lvl4pPr>
              <a:defRPr b="0" sz="12000">
                <a:latin typeface="Canela Regular"/>
                <a:ea typeface="Canela Regular"/>
                <a:cs typeface="Canela Regular"/>
                <a:sym typeface="Canela Regular"/>
              </a:defRPr>
            </a:lvl4pPr>
            <a:lvl5pPr>
              <a:defRPr b="0" sz="12000">
                <a:latin typeface="Canela Regular"/>
                <a:ea typeface="Canela Regular"/>
                <a:cs typeface="Canela Regular"/>
                <a:sym typeface="Canela Regular"/>
              </a:defRPr>
            </a:lvl5pPr>
          </a:lstStyle>
          <a:p>
            <a:pPr/>
            <a:r>
              <a:t>Statement </a:t>
            </a:r>
          </a:p>
          <a:p>
            <a:pPr lvl="1"/>
            <a:r>
              <a:t/>
            </a:r>
          </a:p>
          <a:p>
            <a:pPr lvl="2"/>
            <a:r>
              <a:t/>
            </a:r>
          </a:p>
          <a:p>
            <a:pPr lvl="3"/>
            <a:r>
              <a:t/>
            </a:r>
          </a:p>
          <a:p>
            <a:pPr lvl="4"/>
            <a:r>
              <a:t/>
            </a: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g Fact">
    <p:spTree>
      <p:nvGrpSpPr>
        <p:cNvPr id="1" name=""/>
        <p:cNvGrpSpPr/>
        <p:nvPr/>
      </p:nvGrpSpPr>
      <p:grpSpPr>
        <a:xfrm>
          <a:off x="0" y="0"/>
          <a:ext cx="0" cy="0"/>
          <a:chOff x="0" y="0"/>
          <a:chExt cx="0" cy="0"/>
        </a:xfrm>
      </p:grpSpPr>
      <p:sp>
        <p:nvSpPr>
          <p:cNvPr id="114" name="Rectangle"/>
          <p:cNvSpPr/>
          <p:nvPr/>
        </p:nvSpPr>
        <p:spPr>
          <a:xfrm>
            <a:off x="1008907" y="1066849"/>
            <a:ext cx="22378886" cy="11582302"/>
          </a:xfrm>
          <a:prstGeom prst="rect">
            <a:avLst/>
          </a:prstGeom>
          <a:solidFill>
            <a:schemeClr val="accent1"/>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115" name="Fact information"/>
          <p:cNvSpPr txBox="1"/>
          <p:nvPr>
            <p:ph type="body" sz="quarter" idx="21" hasCustomPrompt="1"/>
          </p:nvPr>
        </p:nvSpPr>
        <p:spPr>
          <a:xfrm>
            <a:off x="2057400" y="8113450"/>
            <a:ext cx="20269200" cy="845948"/>
          </a:xfrm>
          <a:prstGeom prst="rect">
            <a:avLst/>
          </a:prstGeom>
        </p:spPr>
        <p:txBody>
          <a:bodyPr anchor="t"/>
          <a:lstStyle/>
          <a:p>
            <a:pPr/>
            <a:r>
              <a:t>Fact information</a:t>
            </a:r>
          </a:p>
        </p:txBody>
      </p:sp>
      <p:sp>
        <p:nvSpPr>
          <p:cNvPr id="116" name="Body Level One…"/>
          <p:cNvSpPr txBox="1"/>
          <p:nvPr>
            <p:ph type="body" sz="half" idx="1" hasCustomPrompt="1"/>
          </p:nvPr>
        </p:nvSpPr>
        <p:spPr>
          <a:xfrm>
            <a:off x="2057400" y="3498790"/>
            <a:ext cx="20269200" cy="4814114"/>
          </a:xfrm>
          <a:prstGeom prst="rect">
            <a:avLst/>
          </a:prstGeom>
        </p:spPr>
        <p:txBody>
          <a:bodyPr anchor="b"/>
          <a:lstStyle>
            <a:lvl1pPr defTabSz="2438338">
              <a:lnSpc>
                <a:spcPct val="80000"/>
              </a:lnSpc>
              <a:defRPr b="0" spc="-500" sz="25000">
                <a:latin typeface="+mn-lt"/>
                <a:ea typeface="+mn-ea"/>
                <a:cs typeface="+mn-cs"/>
                <a:sym typeface="Canela Bold"/>
              </a:defRPr>
            </a:lvl1pPr>
            <a:lvl2pPr defTabSz="2438338">
              <a:lnSpc>
                <a:spcPct val="80000"/>
              </a:lnSpc>
              <a:defRPr b="0" spc="-500" sz="25000">
                <a:latin typeface="+mn-lt"/>
                <a:ea typeface="+mn-ea"/>
                <a:cs typeface="+mn-cs"/>
                <a:sym typeface="Canela Bold"/>
              </a:defRPr>
            </a:lvl2pPr>
            <a:lvl3pPr defTabSz="2438338">
              <a:lnSpc>
                <a:spcPct val="80000"/>
              </a:lnSpc>
              <a:defRPr b="0" spc="-500" sz="25000">
                <a:latin typeface="+mn-lt"/>
                <a:ea typeface="+mn-ea"/>
                <a:cs typeface="+mn-cs"/>
                <a:sym typeface="Canela Bold"/>
              </a:defRPr>
            </a:lvl3pPr>
            <a:lvl4pPr defTabSz="2438338">
              <a:lnSpc>
                <a:spcPct val="80000"/>
              </a:lnSpc>
              <a:defRPr b="0" spc="-500" sz="25000">
                <a:latin typeface="+mn-lt"/>
                <a:ea typeface="+mn-ea"/>
                <a:cs typeface="+mn-cs"/>
                <a:sym typeface="Canela Bold"/>
              </a:defRPr>
            </a:lvl4pPr>
            <a:lvl5pPr defTabSz="2438338">
              <a:lnSpc>
                <a:spcPct val="80000"/>
              </a:lnSpc>
              <a:defRPr b="0" spc="-500" sz="25000">
                <a:latin typeface="+mn-lt"/>
                <a:ea typeface="+mn-ea"/>
                <a:cs typeface="+mn-cs"/>
                <a:sym typeface="Canela Bold"/>
              </a:defRPr>
            </a:lvl5pPr>
          </a:lstStyle>
          <a:p>
            <a:pPr/>
            <a:r>
              <a:t>100%</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124" name="Rectangle"/>
          <p:cNvSpPr/>
          <p:nvPr/>
        </p:nvSpPr>
        <p:spPr>
          <a:xfrm>
            <a:off x="1008907" y="1064171"/>
            <a:ext cx="22378886" cy="11587658"/>
          </a:xfrm>
          <a:prstGeom prst="rect">
            <a:avLst/>
          </a:prstGeom>
          <a:solidFill>
            <a:srgbClr val="D3B9BD"/>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125" name="Body Level One…"/>
          <p:cNvSpPr txBox="1"/>
          <p:nvPr>
            <p:ph type="body" sz="quarter" idx="1" hasCustomPrompt="1"/>
          </p:nvPr>
        </p:nvSpPr>
        <p:spPr>
          <a:xfrm>
            <a:off x="5737745" y="5549900"/>
            <a:ext cx="12908510" cy="2628900"/>
          </a:xfrm>
          <a:prstGeom prst="rect">
            <a:avLst/>
          </a:prstGeom>
        </p:spPr>
        <p:txBody>
          <a:bodyPr/>
          <a:lstStyle>
            <a:lvl1pPr marL="320204" indent="-320204" algn="l" defTabSz="355600">
              <a:lnSpc>
                <a:spcPct val="80000"/>
              </a:lnSpc>
              <a:defRPr b="0" sz="7000">
                <a:latin typeface="Canela Deck Regular"/>
                <a:ea typeface="Canela Deck Regular"/>
                <a:cs typeface="Canela Deck Regular"/>
                <a:sym typeface="Canela Deck Regular"/>
              </a:defRPr>
            </a:lvl1pPr>
            <a:lvl2pPr marL="320204" indent="136995" algn="l" defTabSz="355600">
              <a:lnSpc>
                <a:spcPct val="80000"/>
              </a:lnSpc>
              <a:defRPr b="0" sz="7000">
                <a:latin typeface="Canela Deck Regular"/>
                <a:ea typeface="Canela Deck Regular"/>
                <a:cs typeface="Canela Deck Regular"/>
                <a:sym typeface="Canela Deck Regular"/>
              </a:defRPr>
            </a:lvl2pPr>
            <a:lvl3pPr marL="320204" indent="594195" algn="l" defTabSz="355600">
              <a:lnSpc>
                <a:spcPct val="80000"/>
              </a:lnSpc>
              <a:defRPr b="0" sz="7000">
                <a:latin typeface="Canela Deck Regular"/>
                <a:ea typeface="Canela Deck Regular"/>
                <a:cs typeface="Canela Deck Regular"/>
                <a:sym typeface="Canela Deck Regular"/>
              </a:defRPr>
            </a:lvl3pPr>
            <a:lvl4pPr marL="320204" indent="1051395" algn="l" defTabSz="355600">
              <a:lnSpc>
                <a:spcPct val="80000"/>
              </a:lnSpc>
              <a:defRPr b="0" sz="7000">
                <a:latin typeface="Canela Deck Regular"/>
                <a:ea typeface="Canela Deck Regular"/>
                <a:cs typeface="Canela Deck Regular"/>
                <a:sym typeface="Canela Deck Regular"/>
              </a:defRPr>
            </a:lvl4pPr>
            <a:lvl5pPr marL="320204" indent="1508595" algn="l" defTabSz="355600">
              <a:lnSpc>
                <a:spcPct val="80000"/>
              </a:lnSpc>
              <a:defRPr b="0" sz="7000">
                <a:latin typeface="Canela Deck Regular"/>
                <a:ea typeface="Canela Deck Regular"/>
                <a:cs typeface="Canela Deck Regular"/>
                <a:sym typeface="Canela Deck Regular"/>
              </a:defRPr>
            </a:lvl5pPr>
          </a:lstStyle>
          <a:p>
            <a:pPr/>
            <a:r>
              <a:t>“Notable Quote”</a:t>
            </a:r>
          </a:p>
          <a:p>
            <a:pPr lvl="1"/>
            <a:r>
              <a:t/>
            </a:r>
          </a:p>
          <a:p>
            <a:pPr lvl="2"/>
            <a:r>
              <a:t/>
            </a:r>
          </a:p>
          <a:p>
            <a:pPr lvl="3"/>
            <a:r>
              <a:t/>
            </a:r>
          </a:p>
          <a:p>
            <a:pPr lvl="4"/>
            <a:r>
              <a:t/>
            </a:r>
          </a:p>
        </p:txBody>
      </p:sp>
      <p:sp>
        <p:nvSpPr>
          <p:cNvPr id="126" name="Attribution"/>
          <p:cNvSpPr txBox="1"/>
          <p:nvPr>
            <p:ph type="body" sz="quarter" idx="21" hasCustomPrompt="1"/>
          </p:nvPr>
        </p:nvSpPr>
        <p:spPr>
          <a:xfrm>
            <a:off x="6100233" y="9999201"/>
            <a:ext cx="12546022" cy="508001"/>
          </a:xfrm>
          <a:prstGeom prst="rect">
            <a:avLst/>
          </a:prstGeom>
        </p:spPr>
        <p:txBody>
          <a:bodyPr anchor="t"/>
          <a:lstStyle>
            <a:lvl1pPr algn="l" defTabSz="355600">
              <a:lnSpc>
                <a:spcPct val="140000"/>
              </a:lnSpc>
              <a:defRPr spc="26" sz="2700"/>
            </a:lvl1pPr>
          </a:lstStyle>
          <a:p>
            <a:pPr/>
            <a:r>
              <a:t>Attribution</a:t>
            </a: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134" name="153339838_1340x2010.jpg"/>
          <p:cNvSpPr/>
          <p:nvPr>
            <p:ph type="pic" idx="21"/>
          </p:nvPr>
        </p:nvSpPr>
        <p:spPr>
          <a:xfrm>
            <a:off x="12128500" y="-1638300"/>
            <a:ext cx="11341100" cy="17011650"/>
          </a:xfrm>
          <a:prstGeom prst="rect">
            <a:avLst/>
          </a:prstGeom>
        </p:spPr>
        <p:txBody>
          <a:bodyPr lIns="91439" tIns="45719" rIns="91439" bIns="45719" anchor="t">
            <a:noAutofit/>
          </a:bodyPr>
          <a:lstStyle/>
          <a:p>
            <a:pPr/>
          </a:p>
        </p:txBody>
      </p:sp>
      <p:sp>
        <p:nvSpPr>
          <p:cNvPr id="135" name="936299162_1323x1986.jpg"/>
          <p:cNvSpPr/>
          <p:nvPr>
            <p:ph type="pic" idx="22"/>
          </p:nvPr>
        </p:nvSpPr>
        <p:spPr>
          <a:xfrm>
            <a:off x="1003300" y="-4737100"/>
            <a:ext cx="11201401" cy="16814800"/>
          </a:xfrm>
          <a:prstGeom prst="rect">
            <a:avLst/>
          </a:prstGeom>
        </p:spPr>
        <p:txBody>
          <a:bodyPr lIns="91439" tIns="45719" rIns="91439" bIns="45719" anchor="t">
            <a:noAutofit/>
          </a:bodyPr>
          <a:lstStyle/>
          <a:p>
            <a:pPr/>
          </a:p>
        </p:txBody>
      </p:sp>
      <p:sp>
        <p:nvSpPr>
          <p:cNvPr id="136" name="101883338_1323x1985.jpg"/>
          <p:cNvSpPr/>
          <p:nvPr>
            <p:ph type="pic" idx="23"/>
          </p:nvPr>
        </p:nvSpPr>
        <p:spPr>
          <a:xfrm>
            <a:off x="1003300" y="1344083"/>
            <a:ext cx="11201400" cy="16806333"/>
          </a:xfrm>
          <a:prstGeom prst="rect">
            <a:avLst/>
          </a:prstGeom>
        </p:spPr>
        <p:txBody>
          <a:bodyPr lIns="91439" tIns="45719" rIns="91439" bIns="45719" anchor="t">
            <a:noAutofit/>
          </a:bodyPr>
          <a:lstStyle/>
          <a:p>
            <a:pPr/>
          </a:p>
        </p:txBody>
      </p:sp>
      <p:sp>
        <p:nvSpPr>
          <p:cNvPr id="137" name="Slide Number"/>
          <p:cNvSpPr txBox="1"/>
          <p:nvPr>
            <p:ph type="sldNum" sz="quarter" idx="2"/>
          </p:nvPr>
        </p:nvSpPr>
        <p:spPr>
          <a:xfrm>
            <a:off x="12043207" y="13131800"/>
            <a:ext cx="307544"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44" name="913369614_2691x1794.jpg"/>
          <p:cNvSpPr/>
          <p:nvPr>
            <p:ph type="pic" idx="21"/>
          </p:nvPr>
        </p:nvSpPr>
        <p:spPr>
          <a:xfrm>
            <a:off x="800100" y="253554"/>
            <a:ext cx="22783800" cy="15239310"/>
          </a:xfrm>
          <a:prstGeom prst="rect">
            <a:avLst/>
          </a:prstGeom>
        </p:spPr>
        <p:txBody>
          <a:bodyPr lIns="91439" tIns="45719" rIns="91439" bIns="45719" anchor="t">
            <a:noAutofit/>
          </a:bodyPr>
          <a:lstStyle/>
          <a:p>
            <a:pPr/>
          </a:p>
        </p:txBody>
      </p:sp>
      <p:sp>
        <p:nvSpPr>
          <p:cNvPr id="1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p:spTree>
      <p:nvGrpSpPr>
        <p:cNvPr id="1" name=""/>
        <p:cNvGrpSpPr/>
        <p:nvPr/>
      </p:nvGrpSpPr>
      <p:grpSpPr>
        <a:xfrm>
          <a:off x="0" y="0"/>
          <a:ext cx="0" cy="0"/>
          <a:chOff x="0" y="0"/>
          <a:chExt cx="0" cy="0"/>
        </a:xfrm>
      </p:grpSpPr>
      <p:sp>
        <p:nvSpPr>
          <p:cNvPr id="21" name="157720189_2642x1761.jpg"/>
          <p:cNvSpPr/>
          <p:nvPr>
            <p:ph type="pic" idx="21"/>
          </p:nvPr>
        </p:nvSpPr>
        <p:spPr>
          <a:xfrm>
            <a:off x="1003300" y="-606362"/>
            <a:ext cx="22364700" cy="14890652"/>
          </a:xfrm>
          <a:prstGeom prst="rect">
            <a:avLst/>
          </a:prstGeom>
        </p:spPr>
        <p:txBody>
          <a:bodyPr lIns="91439" tIns="45719" rIns="91439" bIns="45719" anchor="t">
            <a:noAutofit/>
          </a:bodyPr>
          <a:lstStyle/>
          <a:p>
            <a:pPr/>
          </a:p>
        </p:txBody>
      </p:sp>
      <p:sp>
        <p:nvSpPr>
          <p:cNvPr id="22" name="Author and Date"/>
          <p:cNvSpPr txBox="1"/>
          <p:nvPr>
            <p:ph type="body" sz="quarter" idx="22" hasCustomPrompt="1"/>
          </p:nvPr>
        </p:nvSpPr>
        <p:spPr>
          <a:xfrm>
            <a:off x="2057400" y="11229761"/>
            <a:ext cx="20269200" cy="845948"/>
          </a:xfrm>
          <a:prstGeom prst="rect">
            <a:avLst/>
          </a:prstGeom>
        </p:spPr>
        <p:txBody>
          <a:bodyPr/>
          <a:lstStyle>
            <a:lvl1pPr>
              <a:defRPr>
                <a:solidFill>
                  <a:srgbClr val="FFFFFF"/>
                </a:solidFill>
              </a:defRPr>
            </a:lvl1pPr>
          </a:lstStyle>
          <a:p>
            <a:pPr/>
            <a:r>
              <a:t>Author and Date</a:t>
            </a:r>
          </a:p>
        </p:txBody>
      </p:sp>
      <p:sp>
        <p:nvSpPr>
          <p:cNvPr id="23" name="Presentation Title"/>
          <p:cNvSpPr txBox="1"/>
          <p:nvPr>
            <p:ph type="title" hasCustomPrompt="1"/>
          </p:nvPr>
        </p:nvSpPr>
        <p:spPr>
          <a:xfrm>
            <a:off x="2057400" y="2865468"/>
            <a:ext cx="20269200" cy="5359401"/>
          </a:xfrm>
          <a:prstGeom prst="rect">
            <a:avLst/>
          </a:prstGeom>
        </p:spPr>
        <p:txBody>
          <a:bodyPr/>
          <a:lstStyle>
            <a:lvl1pPr>
              <a:defRPr>
                <a:solidFill>
                  <a:srgbClr val="FFFFFF"/>
                </a:solidFill>
              </a:defRPr>
            </a:lvl1pPr>
          </a:lstStyle>
          <a:p>
            <a:pPr/>
            <a:r>
              <a:t>Presentation Title</a:t>
            </a:r>
          </a:p>
        </p:txBody>
      </p:sp>
      <p:sp>
        <p:nvSpPr>
          <p:cNvPr id="24" name="Slide Number"/>
          <p:cNvSpPr txBox="1"/>
          <p:nvPr>
            <p:ph type="sldNum" sz="quarter" idx="2"/>
          </p:nvPr>
        </p:nvSpPr>
        <p:spPr>
          <a:xfrm>
            <a:off x="12039599" y="13131800"/>
            <a:ext cx="307544"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Alt">
    <p:spTree>
      <p:nvGrpSpPr>
        <p:cNvPr id="1" name=""/>
        <p:cNvGrpSpPr/>
        <p:nvPr/>
      </p:nvGrpSpPr>
      <p:grpSpPr>
        <a:xfrm>
          <a:off x="0" y="0"/>
          <a:ext cx="0" cy="0"/>
          <a:chOff x="0" y="0"/>
          <a:chExt cx="0" cy="0"/>
        </a:xfrm>
      </p:grpSpPr>
      <p:sp>
        <p:nvSpPr>
          <p:cNvPr id="31" name="153339838_1322x1983.jpg"/>
          <p:cNvSpPr/>
          <p:nvPr>
            <p:ph type="pic" idx="21"/>
          </p:nvPr>
        </p:nvSpPr>
        <p:spPr>
          <a:xfrm>
            <a:off x="12192000" y="-1540805"/>
            <a:ext cx="11188700" cy="16783051"/>
          </a:xfrm>
          <a:prstGeom prst="rect">
            <a:avLst/>
          </a:prstGeom>
        </p:spPr>
        <p:txBody>
          <a:bodyPr lIns="91439" tIns="45719" rIns="91439" bIns="45719" anchor="t">
            <a:noAutofit/>
          </a:bodyPr>
          <a:lstStyle/>
          <a:p>
            <a:pPr/>
          </a:p>
        </p:txBody>
      </p:sp>
      <p:sp>
        <p:nvSpPr>
          <p:cNvPr id="32" name="Rectangle"/>
          <p:cNvSpPr/>
          <p:nvPr/>
        </p:nvSpPr>
        <p:spPr>
          <a:xfrm>
            <a:off x="1008955" y="1064815"/>
            <a:ext cx="11190189" cy="11586370"/>
          </a:xfrm>
          <a:prstGeom prst="rect">
            <a:avLst/>
          </a:prstGeom>
          <a:solidFill>
            <a:srgbClr val="D3B9BD"/>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33" name="Author and Date"/>
          <p:cNvSpPr txBox="1"/>
          <p:nvPr>
            <p:ph type="body" sz="quarter" idx="22" hasCustomPrompt="1"/>
          </p:nvPr>
        </p:nvSpPr>
        <p:spPr>
          <a:xfrm>
            <a:off x="1803400" y="11229761"/>
            <a:ext cx="9601200" cy="845948"/>
          </a:xfrm>
          <a:prstGeom prst="rect">
            <a:avLst/>
          </a:prstGeom>
        </p:spPr>
        <p:txBody>
          <a:bodyPr/>
          <a:lstStyle/>
          <a:p>
            <a:pPr/>
            <a:r>
              <a:t>Author and Date</a:t>
            </a:r>
          </a:p>
        </p:txBody>
      </p:sp>
      <p:sp>
        <p:nvSpPr>
          <p:cNvPr id="34" name="Slide Title"/>
          <p:cNvSpPr txBox="1"/>
          <p:nvPr>
            <p:ph type="title" hasCustomPrompt="1"/>
          </p:nvPr>
        </p:nvSpPr>
        <p:spPr>
          <a:xfrm>
            <a:off x="1803400" y="4483100"/>
            <a:ext cx="9601200" cy="4191000"/>
          </a:xfrm>
          <a:prstGeom prst="rect">
            <a:avLst/>
          </a:prstGeom>
        </p:spPr>
        <p:txBody>
          <a:bodyPr anchor="ctr"/>
          <a:lstStyle>
            <a:lvl1pPr>
              <a:lnSpc>
                <a:spcPct val="70000"/>
              </a:lnSpc>
              <a:defRPr sz="12000"/>
            </a:lvl1pPr>
          </a:lstStyle>
          <a:p>
            <a:pPr/>
            <a:r>
              <a:t>Slide Title</a:t>
            </a:r>
          </a:p>
        </p:txBody>
      </p:sp>
      <p:sp>
        <p:nvSpPr>
          <p:cNvPr id="35" name="Slide Number"/>
          <p:cNvSpPr txBox="1"/>
          <p:nvPr>
            <p:ph type="sldNum" sz="quarter" idx="2"/>
          </p:nvPr>
        </p:nvSpPr>
        <p:spPr>
          <a:xfrm>
            <a:off x="12039599" y="13131800"/>
            <a:ext cx="307544"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42" name="Rectangle"/>
          <p:cNvSpPr/>
          <p:nvPr/>
        </p:nvSpPr>
        <p:spPr>
          <a:xfrm>
            <a:off x="1008907" y="1067048"/>
            <a:ext cx="22378886" cy="11581904"/>
          </a:xfrm>
          <a:prstGeom prst="rect">
            <a:avLst/>
          </a:prstGeom>
          <a:solidFill>
            <a:schemeClr val="accent5">
              <a:hueOff val="-246905"/>
              <a:satOff val="-77181"/>
              <a:lumOff val="20457"/>
            </a:schemeClr>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43" name="Slide Subtitle"/>
          <p:cNvSpPr txBox="1"/>
          <p:nvPr>
            <p:ph type="body" sz="quarter" idx="21" hasCustomPrompt="1"/>
          </p:nvPr>
        </p:nvSpPr>
        <p:spPr>
          <a:xfrm>
            <a:off x="2057400" y="3232086"/>
            <a:ext cx="20269200" cy="845948"/>
          </a:xfrm>
          <a:prstGeom prst="rect">
            <a:avLst/>
          </a:prstGeom>
        </p:spPr>
        <p:txBody>
          <a:bodyPr/>
          <a:lstStyle/>
          <a:p>
            <a:pPr/>
            <a:r>
              <a:t>Slide Subtitle</a:t>
            </a:r>
          </a:p>
        </p:txBody>
      </p:sp>
      <p:sp>
        <p:nvSpPr>
          <p:cNvPr id="44" name="Slide Title"/>
          <p:cNvSpPr txBox="1"/>
          <p:nvPr>
            <p:ph type="title" hasCustomPrompt="1"/>
          </p:nvPr>
        </p:nvSpPr>
        <p:spPr>
          <a:xfrm>
            <a:off x="2057400" y="1060698"/>
            <a:ext cx="20269200" cy="2279402"/>
          </a:xfrm>
          <a:prstGeom prst="rect">
            <a:avLst/>
          </a:prstGeom>
        </p:spPr>
        <p:txBody>
          <a:bodyPr/>
          <a:lstStyle>
            <a:lvl1pPr>
              <a:lnSpc>
                <a:spcPct val="70000"/>
              </a:lnSpc>
              <a:defRPr sz="8200"/>
            </a:lvl1pPr>
          </a:lstStyle>
          <a:p>
            <a:pPr/>
            <a:r>
              <a:t>Slide Title</a:t>
            </a:r>
          </a:p>
        </p:txBody>
      </p:sp>
      <p:sp>
        <p:nvSpPr>
          <p:cNvPr id="45" name="Body Level One…"/>
          <p:cNvSpPr txBox="1"/>
          <p:nvPr>
            <p:ph type="body" idx="1" hasCustomPrompt="1"/>
          </p:nvPr>
        </p:nvSpPr>
        <p:spPr>
          <a:xfrm>
            <a:off x="2056037" y="4647009"/>
            <a:ext cx="20271926" cy="6957368"/>
          </a:xfrm>
          <a:prstGeom prst="rect">
            <a:avLst/>
          </a:prstGeom>
        </p:spPr>
        <p:txBody>
          <a:bodyPr anchor="t"/>
          <a:lstStyle>
            <a:lvl1pPr marL="4445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1pPr>
            <a:lvl2pPr marL="8890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2pPr>
            <a:lvl3pPr marL="13335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3pPr>
            <a:lvl4pPr marL="17780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4pPr>
            <a:lvl5pPr marL="22225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5pPr>
          </a:lstStyle>
          <a:p>
            <a:pPr/>
            <a:r>
              <a:t>Slide bullet text</a:t>
            </a:r>
          </a:p>
          <a:p>
            <a:pPr lvl="1"/>
            <a:r>
              <a:t/>
            </a:r>
          </a:p>
          <a:p>
            <a:pPr lvl="2"/>
            <a:r>
              <a:t/>
            </a:r>
          </a:p>
          <a:p>
            <a:pPr lvl="3"/>
            <a:r>
              <a:t/>
            </a:r>
          </a:p>
          <a:p>
            <a:pPr lvl="4"/>
            <a:r>
              <a:t/>
            </a:r>
          </a:p>
        </p:txBody>
      </p:sp>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53" name="Rectangle"/>
          <p:cNvSpPr/>
          <p:nvPr/>
        </p:nvSpPr>
        <p:spPr>
          <a:xfrm>
            <a:off x="12192000" y="2079724"/>
            <a:ext cx="11188700" cy="9550401"/>
          </a:xfrm>
          <a:prstGeom prst="rect">
            <a:avLst/>
          </a:prstGeom>
          <a:solidFill>
            <a:srgbClr val="D3B9BD"/>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54" name="Rectangle"/>
          <p:cNvSpPr/>
          <p:nvPr/>
        </p:nvSpPr>
        <p:spPr>
          <a:xfrm>
            <a:off x="1008906" y="1067048"/>
            <a:ext cx="11190188" cy="11581904"/>
          </a:xfrm>
          <a:prstGeom prst="rect">
            <a:avLst/>
          </a:prstGeom>
          <a:solidFill>
            <a:schemeClr val="accent5">
              <a:hueOff val="-246905"/>
              <a:satOff val="-77181"/>
              <a:lumOff val="20457"/>
            </a:schemeClr>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55" name="Body Level One…"/>
          <p:cNvSpPr txBox="1"/>
          <p:nvPr>
            <p:ph type="body" idx="1" hasCustomPrompt="1"/>
          </p:nvPr>
        </p:nvSpPr>
        <p:spPr>
          <a:xfrm>
            <a:off x="2058458" y="3677751"/>
            <a:ext cx="20264297" cy="6956178"/>
          </a:xfrm>
          <a:prstGeom prst="rect">
            <a:avLst/>
          </a:prstGeom>
        </p:spPr>
        <p:txBody>
          <a:bodyPr numCol="2" spcCol="2314058" anchor="t"/>
          <a:lstStyle>
            <a:lvl1pPr marL="4445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1pPr>
            <a:lvl2pPr marL="8890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2pPr>
            <a:lvl3pPr marL="13335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3pPr>
            <a:lvl4pPr marL="17780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4pPr>
            <a:lvl5pPr marL="22225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5pPr>
          </a:lstStyle>
          <a:p>
            <a:pPr/>
            <a:r>
              <a:t>Slide bullet text</a:t>
            </a:r>
          </a:p>
          <a:p>
            <a:pPr lvl="1"/>
            <a:r>
              <a:t/>
            </a:r>
          </a:p>
          <a:p>
            <a:pPr lvl="2"/>
            <a:r>
              <a:t/>
            </a:r>
          </a:p>
          <a:p>
            <a:pPr lvl="3"/>
            <a:r>
              <a:t/>
            </a:r>
          </a:p>
          <a:p>
            <a:pPr lvl="4"/>
            <a:r>
              <a:t/>
            </a:r>
          </a:p>
        </p:txBody>
      </p:sp>
      <p:sp>
        <p:nvSpPr>
          <p:cNvPr id="56" name="Slide Number"/>
          <p:cNvSpPr txBox="1"/>
          <p:nvPr>
            <p:ph type="sldNum" sz="quarter" idx="2"/>
          </p:nvPr>
        </p:nvSpPr>
        <p:spPr>
          <a:xfrm>
            <a:off x="12044578" y="13131800"/>
            <a:ext cx="307544"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63" name="Image"/>
          <p:cNvSpPr/>
          <p:nvPr>
            <p:ph type="pic" idx="21"/>
          </p:nvPr>
        </p:nvSpPr>
        <p:spPr>
          <a:xfrm>
            <a:off x="11700889" y="-1027620"/>
            <a:ext cx="12288856" cy="15023089"/>
          </a:xfrm>
          <a:prstGeom prst="rect">
            <a:avLst/>
          </a:prstGeom>
        </p:spPr>
        <p:txBody>
          <a:bodyPr lIns="91439" tIns="45719" rIns="91439" bIns="45719" anchor="t">
            <a:noAutofit/>
          </a:bodyPr>
          <a:lstStyle/>
          <a:p>
            <a:pPr/>
          </a:p>
        </p:txBody>
      </p:sp>
      <p:sp>
        <p:nvSpPr>
          <p:cNvPr id="64" name="Rectangle"/>
          <p:cNvSpPr/>
          <p:nvPr/>
        </p:nvSpPr>
        <p:spPr>
          <a:xfrm>
            <a:off x="1008906" y="1067048"/>
            <a:ext cx="11190188" cy="11581904"/>
          </a:xfrm>
          <a:prstGeom prst="rect">
            <a:avLst/>
          </a:prstGeom>
          <a:solidFill>
            <a:schemeClr val="accent5">
              <a:hueOff val="-246905"/>
              <a:satOff val="-77181"/>
              <a:lumOff val="20457"/>
            </a:schemeClr>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65" name="Slide Subtitle"/>
          <p:cNvSpPr txBox="1"/>
          <p:nvPr>
            <p:ph type="body" sz="quarter" idx="22" hasCustomPrompt="1"/>
          </p:nvPr>
        </p:nvSpPr>
        <p:spPr>
          <a:xfrm>
            <a:off x="1802037" y="4375086"/>
            <a:ext cx="9603926" cy="845948"/>
          </a:xfrm>
          <a:prstGeom prst="rect">
            <a:avLst/>
          </a:prstGeom>
        </p:spPr>
        <p:txBody>
          <a:bodyPr/>
          <a:lstStyle/>
          <a:p>
            <a:pPr/>
            <a:r>
              <a:t>Slide Subtitle</a:t>
            </a:r>
          </a:p>
        </p:txBody>
      </p:sp>
      <p:sp>
        <p:nvSpPr>
          <p:cNvPr id="66" name="Slide Title"/>
          <p:cNvSpPr txBox="1"/>
          <p:nvPr>
            <p:ph type="title" hasCustomPrompt="1"/>
          </p:nvPr>
        </p:nvSpPr>
        <p:spPr>
          <a:xfrm>
            <a:off x="1802060" y="1640061"/>
            <a:ext cx="9601348" cy="2798379"/>
          </a:xfrm>
          <a:prstGeom prst="rect">
            <a:avLst/>
          </a:prstGeom>
        </p:spPr>
        <p:txBody>
          <a:bodyPr/>
          <a:lstStyle>
            <a:lvl1pPr>
              <a:lnSpc>
                <a:spcPct val="70000"/>
              </a:lnSpc>
              <a:defRPr sz="8200"/>
            </a:lvl1pPr>
          </a:lstStyle>
          <a:p>
            <a:pPr/>
            <a:r>
              <a:t>Slide Title</a:t>
            </a:r>
          </a:p>
        </p:txBody>
      </p:sp>
      <p:sp>
        <p:nvSpPr>
          <p:cNvPr id="67" name="Body Level One…"/>
          <p:cNvSpPr txBox="1"/>
          <p:nvPr>
            <p:ph type="body" sz="quarter" idx="1" hasCustomPrompt="1"/>
          </p:nvPr>
        </p:nvSpPr>
        <p:spPr>
          <a:xfrm>
            <a:off x="1802037" y="5778500"/>
            <a:ext cx="9596832" cy="6110784"/>
          </a:xfrm>
          <a:prstGeom prst="rect">
            <a:avLst/>
          </a:prstGeom>
        </p:spPr>
        <p:txBody>
          <a:bodyPr anchor="t"/>
          <a:lstStyle>
            <a:lvl1pPr marL="4445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1pPr>
            <a:lvl2pPr marL="8890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2pPr>
            <a:lvl3pPr marL="13335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3pPr>
            <a:lvl4pPr marL="17780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4pPr>
            <a:lvl5pPr marL="2222500" indent="-444500" algn="l" defTabSz="2438338">
              <a:lnSpc>
                <a:spcPct val="80000"/>
              </a:lnSpc>
              <a:spcBef>
                <a:spcPts val="4200"/>
              </a:spcBef>
              <a:buSzPct val="100000"/>
              <a:buChar char="•"/>
              <a:defRPr b="0" sz="4000">
                <a:latin typeface="Proxima Nova Medium"/>
                <a:ea typeface="Proxima Nova Medium"/>
                <a:cs typeface="Proxima Nova Medium"/>
                <a:sym typeface="Proxima Nova Medium"/>
              </a:defRPr>
            </a:lvl5pPr>
          </a:lstStyle>
          <a:p>
            <a:pPr/>
            <a:r>
              <a:t>Slide bullet text</a:t>
            </a:r>
          </a:p>
          <a:p>
            <a:pPr lvl="1"/>
            <a:r>
              <a:t/>
            </a:r>
          </a:p>
          <a:p>
            <a:pPr lvl="2"/>
            <a:r>
              <a:t/>
            </a:r>
          </a:p>
          <a:p>
            <a:pPr lvl="3"/>
            <a:r>
              <a:t/>
            </a:r>
          </a:p>
          <a:p>
            <a:pPr lvl="4"/>
            <a:r>
              <a:t/>
            </a:r>
          </a:p>
        </p:txBody>
      </p:sp>
      <p:sp>
        <p:nvSpPr>
          <p:cNvPr id="68" name="Slide Number"/>
          <p:cNvSpPr txBox="1"/>
          <p:nvPr>
            <p:ph type="sldNum" sz="quarter" idx="2"/>
          </p:nvPr>
        </p:nvSpPr>
        <p:spPr>
          <a:xfrm>
            <a:off x="12044578" y="13131800"/>
            <a:ext cx="307544"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p:spTree>
      <p:nvGrpSpPr>
        <p:cNvPr id="1" name=""/>
        <p:cNvGrpSpPr/>
        <p:nvPr/>
      </p:nvGrpSpPr>
      <p:grpSpPr>
        <a:xfrm>
          <a:off x="0" y="0"/>
          <a:ext cx="0" cy="0"/>
          <a:chOff x="0" y="0"/>
          <a:chExt cx="0" cy="0"/>
        </a:xfrm>
      </p:grpSpPr>
      <p:sp>
        <p:nvSpPr>
          <p:cNvPr id="75" name="Rectangle"/>
          <p:cNvSpPr/>
          <p:nvPr/>
        </p:nvSpPr>
        <p:spPr>
          <a:xfrm>
            <a:off x="1002557" y="1068834"/>
            <a:ext cx="22378886" cy="11578332"/>
          </a:xfrm>
          <a:prstGeom prst="rect">
            <a:avLst/>
          </a:prstGeom>
          <a:solidFill>
            <a:srgbClr val="7CA0B2"/>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76" name="Section Title"/>
          <p:cNvSpPr txBox="1"/>
          <p:nvPr>
            <p:ph type="title" hasCustomPrompt="1"/>
          </p:nvPr>
        </p:nvSpPr>
        <p:spPr>
          <a:xfrm>
            <a:off x="2057400" y="4196048"/>
            <a:ext cx="20269200" cy="5213153"/>
          </a:xfrm>
          <a:prstGeom prst="rect">
            <a:avLst/>
          </a:prstGeom>
        </p:spPr>
        <p:txBody>
          <a:bodyPr anchor="ctr"/>
          <a:lstStyle>
            <a:lvl1pPr>
              <a:lnSpc>
                <a:spcPct val="90000"/>
              </a:lnSpc>
              <a:defRPr sz="12000">
                <a:solidFill>
                  <a:srgbClr val="FFFFFF"/>
                </a:solidFill>
                <a:latin typeface="Canela Regular"/>
                <a:ea typeface="Canela Regular"/>
                <a:cs typeface="Canela Regular"/>
                <a:sym typeface="Canela Regular"/>
              </a:defRPr>
            </a:lvl1pPr>
          </a:lstStyle>
          <a:p>
            <a:pPr/>
            <a:r>
              <a:t>Section Title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84" name="Rectangle"/>
          <p:cNvSpPr/>
          <p:nvPr/>
        </p:nvSpPr>
        <p:spPr>
          <a:xfrm>
            <a:off x="1008907" y="1067048"/>
            <a:ext cx="22378886" cy="11581904"/>
          </a:xfrm>
          <a:prstGeom prst="rect">
            <a:avLst/>
          </a:prstGeom>
          <a:solidFill>
            <a:schemeClr val="accent5">
              <a:hueOff val="-246905"/>
              <a:satOff val="-77181"/>
              <a:lumOff val="20457"/>
            </a:schemeClr>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85" name="Slide Subtitle"/>
          <p:cNvSpPr txBox="1"/>
          <p:nvPr>
            <p:ph type="body" sz="quarter" idx="21" hasCustomPrompt="1"/>
          </p:nvPr>
        </p:nvSpPr>
        <p:spPr>
          <a:xfrm>
            <a:off x="2057400" y="3232086"/>
            <a:ext cx="20269200" cy="845948"/>
          </a:xfrm>
          <a:prstGeom prst="rect">
            <a:avLst/>
          </a:prstGeom>
        </p:spPr>
        <p:txBody>
          <a:bodyPr/>
          <a:lstStyle/>
          <a:p>
            <a:pPr/>
            <a:r>
              <a:t>Slide Subtitle</a:t>
            </a:r>
          </a:p>
        </p:txBody>
      </p:sp>
      <p:sp>
        <p:nvSpPr>
          <p:cNvPr id="86" name="Slide Title"/>
          <p:cNvSpPr txBox="1"/>
          <p:nvPr>
            <p:ph type="title" hasCustomPrompt="1"/>
          </p:nvPr>
        </p:nvSpPr>
        <p:spPr>
          <a:xfrm>
            <a:off x="2057400" y="1060698"/>
            <a:ext cx="20269200" cy="2272842"/>
          </a:xfrm>
          <a:prstGeom prst="rect">
            <a:avLst/>
          </a:prstGeom>
        </p:spPr>
        <p:txBody>
          <a:bodyPr/>
          <a:lstStyle>
            <a:lvl1pPr>
              <a:lnSpc>
                <a:spcPct val="70000"/>
              </a:lnSpc>
              <a:defRPr sz="8200"/>
            </a:lvl1pPr>
          </a:lstStyle>
          <a:p>
            <a:pPr/>
            <a:r>
              <a:t>Slide Title</a:t>
            </a:r>
          </a:p>
        </p:txBody>
      </p:sp>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genda">
    <p:spTree>
      <p:nvGrpSpPr>
        <p:cNvPr id="1" name=""/>
        <p:cNvGrpSpPr/>
        <p:nvPr/>
      </p:nvGrpSpPr>
      <p:grpSpPr>
        <a:xfrm>
          <a:off x="0" y="0"/>
          <a:ext cx="0" cy="0"/>
          <a:chOff x="0" y="0"/>
          <a:chExt cx="0" cy="0"/>
        </a:xfrm>
      </p:grpSpPr>
      <p:sp>
        <p:nvSpPr>
          <p:cNvPr id="94" name="Rectangle"/>
          <p:cNvSpPr/>
          <p:nvPr/>
        </p:nvSpPr>
        <p:spPr>
          <a:xfrm>
            <a:off x="12197605" y="1065312"/>
            <a:ext cx="11184585" cy="11585376"/>
          </a:xfrm>
          <a:prstGeom prst="rect">
            <a:avLst/>
          </a:prstGeom>
          <a:solidFill>
            <a:schemeClr val="accent1"/>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95" name="Rectangle"/>
          <p:cNvSpPr/>
          <p:nvPr/>
        </p:nvSpPr>
        <p:spPr>
          <a:xfrm>
            <a:off x="1003299" y="2076549"/>
            <a:ext cx="11194307" cy="9556552"/>
          </a:xfrm>
          <a:prstGeom prst="rect">
            <a:avLst/>
          </a:prstGeom>
          <a:solidFill>
            <a:schemeClr val="accent3">
              <a:satOff val="-3883"/>
              <a:lumOff val="14670"/>
            </a:schemeClr>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96" name="Body Level One…"/>
          <p:cNvSpPr txBox="1"/>
          <p:nvPr>
            <p:ph type="body" sz="quarter" idx="1" hasCustomPrompt="1"/>
          </p:nvPr>
        </p:nvSpPr>
        <p:spPr>
          <a:xfrm>
            <a:off x="13496600" y="4331487"/>
            <a:ext cx="9049076" cy="5492985"/>
          </a:xfrm>
          <a:prstGeom prst="rect">
            <a:avLst/>
          </a:prstGeom>
        </p:spPr>
        <p:txBody>
          <a:bodyPr/>
          <a:lstStyle>
            <a:lvl1pPr algn="l">
              <a:lnSpc>
                <a:spcPct val="100000"/>
              </a:lnSpc>
              <a:spcBef>
                <a:spcPts val="3200"/>
              </a:spcBef>
              <a:defRPr spc="-39" sz="4000"/>
            </a:lvl1pPr>
            <a:lvl2pPr algn="l">
              <a:lnSpc>
                <a:spcPct val="100000"/>
              </a:lnSpc>
              <a:spcBef>
                <a:spcPts val="3200"/>
              </a:spcBef>
              <a:defRPr spc="-39" sz="4000"/>
            </a:lvl2pPr>
            <a:lvl3pPr algn="l">
              <a:lnSpc>
                <a:spcPct val="100000"/>
              </a:lnSpc>
              <a:spcBef>
                <a:spcPts val="3200"/>
              </a:spcBef>
              <a:defRPr spc="-39" sz="4000"/>
            </a:lvl3pPr>
            <a:lvl4pPr algn="l">
              <a:lnSpc>
                <a:spcPct val="100000"/>
              </a:lnSpc>
              <a:spcBef>
                <a:spcPts val="3200"/>
              </a:spcBef>
              <a:defRPr spc="-39" sz="4000"/>
            </a:lvl4pPr>
            <a:lvl5pPr algn="l">
              <a:lnSpc>
                <a:spcPct val="100000"/>
              </a:lnSpc>
              <a:spcBef>
                <a:spcPts val="3200"/>
              </a:spcBef>
              <a:defRPr spc="-39" sz="4000"/>
            </a:lvl5pPr>
          </a:lstStyle>
          <a:p>
            <a:pPr/>
            <a:r>
              <a:t>Agenda Topics</a:t>
            </a:r>
          </a:p>
          <a:p>
            <a:pPr lvl="1"/>
            <a:r>
              <a:t/>
            </a:r>
          </a:p>
          <a:p>
            <a:pPr lvl="2"/>
            <a:r>
              <a:t/>
            </a:r>
          </a:p>
          <a:p>
            <a:pPr lvl="3"/>
            <a:r>
              <a:t/>
            </a:r>
          </a:p>
          <a:p>
            <a:pPr lvl="4"/>
            <a:r>
              <a:t/>
            </a:r>
          </a:p>
        </p:txBody>
      </p:sp>
      <p:sp>
        <p:nvSpPr>
          <p:cNvPr id="97" name="Agenda Title"/>
          <p:cNvSpPr txBox="1"/>
          <p:nvPr>
            <p:ph type="title" hasCustomPrompt="1"/>
          </p:nvPr>
        </p:nvSpPr>
        <p:spPr>
          <a:xfrm>
            <a:off x="1676400" y="5865318"/>
            <a:ext cx="9829800" cy="1733018"/>
          </a:xfrm>
          <a:prstGeom prst="rect">
            <a:avLst/>
          </a:prstGeom>
        </p:spPr>
        <p:txBody>
          <a:bodyPr anchor="ctr"/>
          <a:lstStyle>
            <a:lvl1pPr>
              <a:lnSpc>
                <a:spcPct val="70000"/>
              </a:lnSpc>
              <a:defRPr sz="8200"/>
            </a:lvl1pPr>
          </a:lstStyle>
          <a:p>
            <a:pPr/>
            <a:r>
              <a:t>Agenda Title</a:t>
            </a: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6F7F2"/>
        </a:solidFill>
      </p:bgPr>
    </p:bg>
    <p:spTree>
      <p:nvGrpSpPr>
        <p:cNvPr id="1" name=""/>
        <p:cNvGrpSpPr/>
        <p:nvPr/>
      </p:nvGrpSpPr>
      <p:grpSpPr>
        <a:xfrm>
          <a:off x="0" y="0"/>
          <a:ext cx="0" cy="0"/>
          <a:chOff x="0" y="0"/>
          <a:chExt cx="0" cy="0"/>
        </a:xfrm>
      </p:grpSpPr>
      <p:sp>
        <p:nvSpPr>
          <p:cNvPr id="2" name="Rectangle"/>
          <p:cNvSpPr/>
          <p:nvPr/>
        </p:nvSpPr>
        <p:spPr>
          <a:xfrm>
            <a:off x="1002557" y="1066800"/>
            <a:ext cx="22378886" cy="11582400"/>
          </a:xfrm>
          <a:prstGeom prst="rect">
            <a:avLst/>
          </a:prstGeom>
          <a:solidFill>
            <a:srgbClr val="D3B9BD"/>
          </a:solidFill>
          <a:ln w="12700">
            <a:miter lim="400000"/>
          </a:ln>
        </p:spPr>
        <p:txBody>
          <a:bodyPr lIns="0" tIns="0" rIns="0" bIns="0" anchor="ctr"/>
          <a:lstStyle/>
          <a:p>
            <a:pPr defTabSz="415431">
              <a:lnSpc>
                <a:spcPct val="120000"/>
              </a:lnSpc>
              <a:spcBef>
                <a:spcPts val="0"/>
              </a:spcBef>
              <a:defRPr spc="-59" sz="3000">
                <a:solidFill>
                  <a:srgbClr val="FFFFFF"/>
                </a:solidFill>
                <a:latin typeface="Canela Deck Bold"/>
                <a:ea typeface="Canela Deck Bold"/>
                <a:cs typeface="Canela Deck Bold"/>
                <a:sym typeface="Canela Deck Bold"/>
              </a:defRPr>
            </a:pPr>
          </a:p>
        </p:txBody>
      </p:sp>
      <p:sp>
        <p:nvSpPr>
          <p:cNvPr id="3" name="Presentation Title"/>
          <p:cNvSpPr txBox="1"/>
          <p:nvPr>
            <p:ph type="title" hasCustomPrompt="1"/>
          </p:nvPr>
        </p:nvSpPr>
        <p:spPr>
          <a:xfrm>
            <a:off x="2057400" y="2865877"/>
            <a:ext cx="20269200" cy="53597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Presentation Title</a:t>
            </a:r>
          </a:p>
        </p:txBody>
      </p:sp>
      <p:sp>
        <p:nvSpPr>
          <p:cNvPr id="4" name="Body Level One…"/>
          <p:cNvSpPr txBox="1"/>
          <p:nvPr>
            <p:ph type="body" idx="1" hasCustomPrompt="1"/>
          </p:nvPr>
        </p:nvSpPr>
        <p:spPr>
          <a:xfrm>
            <a:off x="2057400" y="7814975"/>
            <a:ext cx="20269200" cy="14880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Slide Subtitle</a:t>
            </a:r>
          </a:p>
          <a:p>
            <a:pPr lvl="1"/>
            <a:r>
              <a:t/>
            </a:r>
          </a:p>
          <a:p>
            <a:pPr lvl="2"/>
            <a:r>
              <a:t/>
            </a:r>
          </a:p>
          <a:p>
            <a:pPr lvl="3"/>
            <a:r>
              <a:t/>
            </a:r>
          </a:p>
          <a:p>
            <a:pPr lvl="4"/>
            <a:r>
              <a:t/>
            </a:r>
          </a:p>
        </p:txBody>
      </p:sp>
      <p:sp>
        <p:nvSpPr>
          <p:cNvPr id="5" name="Slide Number"/>
          <p:cNvSpPr txBox="1"/>
          <p:nvPr>
            <p:ph type="sldNum" sz="quarter" idx="2"/>
          </p:nvPr>
        </p:nvSpPr>
        <p:spPr>
          <a:xfrm>
            <a:off x="12038228" y="13131800"/>
            <a:ext cx="307544" cy="342900"/>
          </a:xfrm>
          <a:prstGeom prst="rect">
            <a:avLst/>
          </a:prstGeom>
          <a:ln w="12700">
            <a:miter lim="400000"/>
          </a:ln>
        </p:spPr>
        <p:txBody>
          <a:bodyPr wrap="none" lIns="50800" tIns="50800" rIns="50800" bIns="50800" anchor="b">
            <a:spAutoFit/>
          </a:bodyPr>
          <a:lstStyle>
            <a:lvl1pPr defTabSz="825500">
              <a:lnSpc>
                <a:spcPct val="100000"/>
              </a:lnSpc>
              <a:spcBef>
                <a:spcPts val="0"/>
              </a:spcBef>
              <a:defRPr sz="1600">
                <a:solidFill>
                  <a:srgbClr val="5E5E5E"/>
                </a:solidFill>
                <a:latin typeface="Proxima Nova"/>
                <a:ea typeface="Proxima Nova"/>
                <a:cs typeface="Proxima Nova"/>
                <a:sym typeface="Proxima Nov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0" strike="noStrike" sz="14500" u="none">
          <a:solidFill>
            <a:srgbClr val="000000"/>
          </a:solidFill>
          <a:uFillTx/>
          <a:latin typeface="+mn-lt"/>
          <a:ea typeface="+mn-ea"/>
          <a:cs typeface="+mn-cs"/>
          <a:sym typeface="Canela Bold"/>
        </a:defRPr>
      </a:lvl1pPr>
      <a:lvl2pPr marL="0" marR="0" indent="457200" algn="ctr" defTabSz="825500" rtl="0" latinLnBrk="0">
        <a:lnSpc>
          <a:spcPct val="80000"/>
        </a:lnSpc>
        <a:spcBef>
          <a:spcPts val="0"/>
        </a:spcBef>
        <a:spcAft>
          <a:spcPts val="0"/>
        </a:spcAft>
        <a:buClrTx/>
        <a:buSzTx/>
        <a:buFontTx/>
        <a:buNone/>
        <a:tabLst/>
        <a:defRPr b="0" baseline="0" cap="none" i="0" spc="0" strike="noStrike" sz="14500" u="none">
          <a:solidFill>
            <a:srgbClr val="000000"/>
          </a:solidFill>
          <a:uFillTx/>
          <a:latin typeface="+mn-lt"/>
          <a:ea typeface="+mn-ea"/>
          <a:cs typeface="+mn-cs"/>
          <a:sym typeface="Canela Bold"/>
        </a:defRPr>
      </a:lvl2pPr>
      <a:lvl3pPr marL="0" marR="0" indent="914400" algn="ctr" defTabSz="825500" rtl="0" latinLnBrk="0">
        <a:lnSpc>
          <a:spcPct val="80000"/>
        </a:lnSpc>
        <a:spcBef>
          <a:spcPts val="0"/>
        </a:spcBef>
        <a:spcAft>
          <a:spcPts val="0"/>
        </a:spcAft>
        <a:buClrTx/>
        <a:buSzTx/>
        <a:buFontTx/>
        <a:buNone/>
        <a:tabLst/>
        <a:defRPr b="0" baseline="0" cap="none" i="0" spc="0" strike="noStrike" sz="14500" u="none">
          <a:solidFill>
            <a:srgbClr val="000000"/>
          </a:solidFill>
          <a:uFillTx/>
          <a:latin typeface="+mn-lt"/>
          <a:ea typeface="+mn-ea"/>
          <a:cs typeface="+mn-cs"/>
          <a:sym typeface="Canela Bold"/>
        </a:defRPr>
      </a:lvl3pPr>
      <a:lvl4pPr marL="0" marR="0" indent="1371600" algn="ctr" defTabSz="825500" rtl="0" latinLnBrk="0">
        <a:lnSpc>
          <a:spcPct val="80000"/>
        </a:lnSpc>
        <a:spcBef>
          <a:spcPts val="0"/>
        </a:spcBef>
        <a:spcAft>
          <a:spcPts val="0"/>
        </a:spcAft>
        <a:buClrTx/>
        <a:buSzTx/>
        <a:buFontTx/>
        <a:buNone/>
        <a:tabLst/>
        <a:defRPr b="0" baseline="0" cap="none" i="0" spc="0" strike="noStrike" sz="14500" u="none">
          <a:solidFill>
            <a:srgbClr val="000000"/>
          </a:solidFill>
          <a:uFillTx/>
          <a:latin typeface="+mn-lt"/>
          <a:ea typeface="+mn-ea"/>
          <a:cs typeface="+mn-cs"/>
          <a:sym typeface="Canela Bold"/>
        </a:defRPr>
      </a:lvl4pPr>
      <a:lvl5pPr marL="0" marR="0" indent="1828800" algn="ctr" defTabSz="825500" rtl="0" latinLnBrk="0">
        <a:lnSpc>
          <a:spcPct val="80000"/>
        </a:lnSpc>
        <a:spcBef>
          <a:spcPts val="0"/>
        </a:spcBef>
        <a:spcAft>
          <a:spcPts val="0"/>
        </a:spcAft>
        <a:buClrTx/>
        <a:buSzTx/>
        <a:buFontTx/>
        <a:buNone/>
        <a:tabLst/>
        <a:defRPr b="0" baseline="0" cap="none" i="0" spc="0" strike="noStrike" sz="14500" u="none">
          <a:solidFill>
            <a:srgbClr val="000000"/>
          </a:solidFill>
          <a:uFillTx/>
          <a:latin typeface="+mn-lt"/>
          <a:ea typeface="+mn-ea"/>
          <a:cs typeface="+mn-cs"/>
          <a:sym typeface="Canela Bold"/>
        </a:defRPr>
      </a:lvl5pPr>
      <a:lvl6pPr marL="0" marR="0" indent="2286000" algn="ctr" defTabSz="825500" rtl="0" latinLnBrk="0">
        <a:lnSpc>
          <a:spcPct val="80000"/>
        </a:lnSpc>
        <a:spcBef>
          <a:spcPts val="0"/>
        </a:spcBef>
        <a:spcAft>
          <a:spcPts val="0"/>
        </a:spcAft>
        <a:buClrTx/>
        <a:buSzTx/>
        <a:buFontTx/>
        <a:buNone/>
        <a:tabLst/>
        <a:defRPr b="0" baseline="0" cap="none" i="0" spc="0" strike="noStrike" sz="14500" u="none">
          <a:solidFill>
            <a:srgbClr val="000000"/>
          </a:solidFill>
          <a:uFillTx/>
          <a:latin typeface="+mn-lt"/>
          <a:ea typeface="+mn-ea"/>
          <a:cs typeface="+mn-cs"/>
          <a:sym typeface="Canela Bold"/>
        </a:defRPr>
      </a:lvl6pPr>
      <a:lvl7pPr marL="0" marR="0" indent="2743200" algn="ctr" defTabSz="825500" rtl="0" latinLnBrk="0">
        <a:lnSpc>
          <a:spcPct val="80000"/>
        </a:lnSpc>
        <a:spcBef>
          <a:spcPts val="0"/>
        </a:spcBef>
        <a:spcAft>
          <a:spcPts val="0"/>
        </a:spcAft>
        <a:buClrTx/>
        <a:buSzTx/>
        <a:buFontTx/>
        <a:buNone/>
        <a:tabLst/>
        <a:defRPr b="0" baseline="0" cap="none" i="0" spc="0" strike="noStrike" sz="14500" u="none">
          <a:solidFill>
            <a:srgbClr val="000000"/>
          </a:solidFill>
          <a:uFillTx/>
          <a:latin typeface="+mn-lt"/>
          <a:ea typeface="+mn-ea"/>
          <a:cs typeface="+mn-cs"/>
          <a:sym typeface="Canela Bold"/>
        </a:defRPr>
      </a:lvl7pPr>
      <a:lvl8pPr marL="0" marR="0" indent="3200400" algn="ctr" defTabSz="825500" rtl="0" latinLnBrk="0">
        <a:lnSpc>
          <a:spcPct val="80000"/>
        </a:lnSpc>
        <a:spcBef>
          <a:spcPts val="0"/>
        </a:spcBef>
        <a:spcAft>
          <a:spcPts val="0"/>
        </a:spcAft>
        <a:buClrTx/>
        <a:buSzTx/>
        <a:buFontTx/>
        <a:buNone/>
        <a:tabLst/>
        <a:defRPr b="0" baseline="0" cap="none" i="0" spc="0" strike="noStrike" sz="14500" u="none">
          <a:solidFill>
            <a:srgbClr val="000000"/>
          </a:solidFill>
          <a:uFillTx/>
          <a:latin typeface="+mn-lt"/>
          <a:ea typeface="+mn-ea"/>
          <a:cs typeface="+mn-cs"/>
          <a:sym typeface="Canela Bold"/>
        </a:defRPr>
      </a:lvl8pPr>
      <a:lvl9pPr marL="0" marR="0" indent="3657600" algn="ctr" defTabSz="825500" rtl="0" latinLnBrk="0">
        <a:lnSpc>
          <a:spcPct val="80000"/>
        </a:lnSpc>
        <a:spcBef>
          <a:spcPts val="0"/>
        </a:spcBef>
        <a:spcAft>
          <a:spcPts val="0"/>
        </a:spcAft>
        <a:buClrTx/>
        <a:buSzTx/>
        <a:buFontTx/>
        <a:buNone/>
        <a:tabLst/>
        <a:defRPr b="0" baseline="0" cap="none" i="0" spc="0" strike="noStrike" sz="14500" u="none">
          <a:solidFill>
            <a:srgbClr val="000000"/>
          </a:solidFill>
          <a:uFillTx/>
          <a:latin typeface="+mn-lt"/>
          <a:ea typeface="+mn-ea"/>
          <a:cs typeface="+mn-cs"/>
          <a:sym typeface="Canela Bold"/>
        </a:defRPr>
      </a:lvl9pPr>
    </p:titleStyle>
    <p:bodyStyle>
      <a:lvl1pPr marL="0" marR="0" indent="0" algn="ctr" defTabSz="825500" rtl="0" latinLnBrk="0">
        <a:lnSpc>
          <a:spcPct val="90000"/>
        </a:lnSpc>
        <a:spcBef>
          <a:spcPts val="0"/>
        </a:spcBef>
        <a:spcAft>
          <a:spcPts val="0"/>
        </a:spcAft>
        <a:buClrTx/>
        <a:buSzTx/>
        <a:buFontTx/>
        <a:buNone/>
        <a:tabLst/>
        <a:defRPr b="1" baseline="0" cap="none" i="0" spc="0" strike="noStrike" sz="3900" u="none">
          <a:solidFill>
            <a:srgbClr val="000000"/>
          </a:solidFill>
          <a:uFillTx/>
          <a:latin typeface="Proxima Nova"/>
          <a:ea typeface="Proxima Nova"/>
          <a:cs typeface="Proxima Nova"/>
          <a:sym typeface="Proxima Nova"/>
        </a:defRPr>
      </a:lvl1pPr>
      <a:lvl2pPr marL="0" marR="0" indent="457200" algn="ctr" defTabSz="825500" rtl="0" latinLnBrk="0">
        <a:lnSpc>
          <a:spcPct val="90000"/>
        </a:lnSpc>
        <a:spcBef>
          <a:spcPts val="0"/>
        </a:spcBef>
        <a:spcAft>
          <a:spcPts val="0"/>
        </a:spcAft>
        <a:buClrTx/>
        <a:buSzTx/>
        <a:buFontTx/>
        <a:buNone/>
        <a:tabLst/>
        <a:defRPr b="1" baseline="0" cap="none" i="0" spc="0" strike="noStrike" sz="3900" u="none">
          <a:solidFill>
            <a:srgbClr val="000000"/>
          </a:solidFill>
          <a:uFillTx/>
          <a:latin typeface="Proxima Nova"/>
          <a:ea typeface="Proxima Nova"/>
          <a:cs typeface="Proxima Nova"/>
          <a:sym typeface="Proxima Nova"/>
        </a:defRPr>
      </a:lvl2pPr>
      <a:lvl3pPr marL="0" marR="0" indent="914400" algn="ctr" defTabSz="825500" rtl="0" latinLnBrk="0">
        <a:lnSpc>
          <a:spcPct val="90000"/>
        </a:lnSpc>
        <a:spcBef>
          <a:spcPts val="0"/>
        </a:spcBef>
        <a:spcAft>
          <a:spcPts val="0"/>
        </a:spcAft>
        <a:buClrTx/>
        <a:buSzTx/>
        <a:buFontTx/>
        <a:buNone/>
        <a:tabLst/>
        <a:defRPr b="1" baseline="0" cap="none" i="0" spc="0" strike="noStrike" sz="3900" u="none">
          <a:solidFill>
            <a:srgbClr val="000000"/>
          </a:solidFill>
          <a:uFillTx/>
          <a:latin typeface="Proxima Nova"/>
          <a:ea typeface="Proxima Nova"/>
          <a:cs typeface="Proxima Nova"/>
          <a:sym typeface="Proxima Nova"/>
        </a:defRPr>
      </a:lvl3pPr>
      <a:lvl4pPr marL="0" marR="0" indent="1371600" algn="ctr" defTabSz="825500" rtl="0" latinLnBrk="0">
        <a:lnSpc>
          <a:spcPct val="90000"/>
        </a:lnSpc>
        <a:spcBef>
          <a:spcPts val="0"/>
        </a:spcBef>
        <a:spcAft>
          <a:spcPts val="0"/>
        </a:spcAft>
        <a:buClrTx/>
        <a:buSzTx/>
        <a:buFontTx/>
        <a:buNone/>
        <a:tabLst/>
        <a:defRPr b="1" baseline="0" cap="none" i="0" spc="0" strike="noStrike" sz="3900" u="none">
          <a:solidFill>
            <a:srgbClr val="000000"/>
          </a:solidFill>
          <a:uFillTx/>
          <a:latin typeface="Proxima Nova"/>
          <a:ea typeface="Proxima Nova"/>
          <a:cs typeface="Proxima Nova"/>
          <a:sym typeface="Proxima Nova"/>
        </a:defRPr>
      </a:lvl4pPr>
      <a:lvl5pPr marL="0" marR="0" indent="1828800" algn="ctr" defTabSz="825500" rtl="0" latinLnBrk="0">
        <a:lnSpc>
          <a:spcPct val="90000"/>
        </a:lnSpc>
        <a:spcBef>
          <a:spcPts val="0"/>
        </a:spcBef>
        <a:spcAft>
          <a:spcPts val="0"/>
        </a:spcAft>
        <a:buClrTx/>
        <a:buSzTx/>
        <a:buFontTx/>
        <a:buNone/>
        <a:tabLst/>
        <a:defRPr b="1" baseline="0" cap="none" i="0" spc="0" strike="noStrike" sz="3900" u="none">
          <a:solidFill>
            <a:srgbClr val="000000"/>
          </a:solidFill>
          <a:uFillTx/>
          <a:latin typeface="Proxima Nova"/>
          <a:ea typeface="Proxima Nova"/>
          <a:cs typeface="Proxima Nova"/>
          <a:sym typeface="Proxima Nova"/>
        </a:defRPr>
      </a:lvl5pPr>
      <a:lvl6pPr marL="0" marR="0" indent="2286000" algn="ctr" defTabSz="825500" rtl="0" latinLnBrk="0">
        <a:lnSpc>
          <a:spcPct val="90000"/>
        </a:lnSpc>
        <a:spcBef>
          <a:spcPts val="0"/>
        </a:spcBef>
        <a:spcAft>
          <a:spcPts val="0"/>
        </a:spcAft>
        <a:buClrTx/>
        <a:buSzTx/>
        <a:buFontTx/>
        <a:buNone/>
        <a:tabLst/>
        <a:defRPr b="1" baseline="0" cap="none" i="0" spc="0" strike="noStrike" sz="3900" u="none">
          <a:solidFill>
            <a:srgbClr val="000000"/>
          </a:solidFill>
          <a:uFillTx/>
          <a:latin typeface="Proxima Nova"/>
          <a:ea typeface="Proxima Nova"/>
          <a:cs typeface="Proxima Nova"/>
          <a:sym typeface="Proxima Nova"/>
        </a:defRPr>
      </a:lvl6pPr>
      <a:lvl7pPr marL="0" marR="0" indent="2743200" algn="ctr" defTabSz="825500" rtl="0" latinLnBrk="0">
        <a:lnSpc>
          <a:spcPct val="90000"/>
        </a:lnSpc>
        <a:spcBef>
          <a:spcPts val="0"/>
        </a:spcBef>
        <a:spcAft>
          <a:spcPts val="0"/>
        </a:spcAft>
        <a:buClrTx/>
        <a:buSzTx/>
        <a:buFontTx/>
        <a:buNone/>
        <a:tabLst/>
        <a:defRPr b="1" baseline="0" cap="none" i="0" spc="0" strike="noStrike" sz="3900" u="none">
          <a:solidFill>
            <a:srgbClr val="000000"/>
          </a:solidFill>
          <a:uFillTx/>
          <a:latin typeface="Proxima Nova"/>
          <a:ea typeface="Proxima Nova"/>
          <a:cs typeface="Proxima Nova"/>
          <a:sym typeface="Proxima Nova"/>
        </a:defRPr>
      </a:lvl7pPr>
      <a:lvl8pPr marL="0" marR="0" indent="3200400" algn="ctr" defTabSz="825500" rtl="0" latinLnBrk="0">
        <a:lnSpc>
          <a:spcPct val="90000"/>
        </a:lnSpc>
        <a:spcBef>
          <a:spcPts val="0"/>
        </a:spcBef>
        <a:spcAft>
          <a:spcPts val="0"/>
        </a:spcAft>
        <a:buClrTx/>
        <a:buSzTx/>
        <a:buFontTx/>
        <a:buNone/>
        <a:tabLst/>
        <a:defRPr b="1" baseline="0" cap="none" i="0" spc="0" strike="noStrike" sz="3900" u="none">
          <a:solidFill>
            <a:srgbClr val="000000"/>
          </a:solidFill>
          <a:uFillTx/>
          <a:latin typeface="Proxima Nova"/>
          <a:ea typeface="Proxima Nova"/>
          <a:cs typeface="Proxima Nova"/>
          <a:sym typeface="Proxima Nova"/>
        </a:defRPr>
      </a:lvl8pPr>
      <a:lvl9pPr marL="0" marR="0" indent="3657600" algn="ctr" defTabSz="825500" rtl="0" latinLnBrk="0">
        <a:lnSpc>
          <a:spcPct val="90000"/>
        </a:lnSpc>
        <a:spcBef>
          <a:spcPts val="0"/>
        </a:spcBef>
        <a:spcAft>
          <a:spcPts val="0"/>
        </a:spcAft>
        <a:buClrTx/>
        <a:buSzTx/>
        <a:buFontTx/>
        <a:buNone/>
        <a:tabLst/>
        <a:defRPr b="1" baseline="0" cap="none" i="0" spc="0" strike="noStrike" sz="3900" u="none">
          <a:solidFill>
            <a:srgbClr val="000000"/>
          </a:solidFill>
          <a:uFillTx/>
          <a:latin typeface="Proxima Nova"/>
          <a:ea typeface="Proxima Nova"/>
          <a:cs typeface="Proxima Nova"/>
          <a:sym typeface="Proxima Nova"/>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roxima Nova"/>
        </a:defRPr>
      </a:lvl1pPr>
      <a:lvl2pPr marL="0" marR="0" indent="457200" algn="ctr" defTabSz="8255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roxima Nova"/>
        </a:defRPr>
      </a:lvl2pPr>
      <a:lvl3pPr marL="0" marR="0" indent="914400" algn="ctr" defTabSz="8255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roxima Nova"/>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roxima Nova"/>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roxima Nova"/>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roxima Nova"/>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roxima Nova"/>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roxima Nova"/>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roxima Nov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Relationship Id="rId3" Type="http://schemas.openxmlformats.org/officeDocument/2006/relationships/image" Target="../media/image7.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 Id="rId3" Type="http://schemas.openxmlformats.org/officeDocument/2006/relationships/image" Target="../media/image2.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 Id="rId3" Type="http://schemas.openxmlformats.org/officeDocument/2006/relationships/image" Target="../media/image4.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Image" descr="Image"/>
          <p:cNvPicPr>
            <a:picLocks noChangeAspect="1"/>
          </p:cNvPicPr>
          <p:nvPr/>
        </p:nvPicPr>
        <p:blipFill>
          <a:blip r:embed="rId2">
            <a:extLst/>
          </a:blip>
          <a:stretch>
            <a:fillRect/>
          </a:stretch>
        </p:blipFill>
        <p:spPr>
          <a:xfrm>
            <a:off x="0" y="762000"/>
            <a:ext cx="24384000" cy="12192000"/>
          </a:xfrm>
          <a:prstGeom prst="rect">
            <a:avLst/>
          </a:prstGeom>
          <a:ln w="12700">
            <a:miter lim="400000"/>
          </a:ln>
        </p:spPr>
      </p:pic>
      <p:sp>
        <p:nvSpPr>
          <p:cNvPr id="162" name="413"/>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p>
            <a:pPr/>
            <a:r>
              <a:t>413</a:t>
            </a:r>
          </a:p>
        </p:txBody>
      </p:sp>
      <p:sp>
        <p:nvSpPr>
          <p:cNvPr id="163" name="Care International &amp;…"/>
          <p:cNvSpPr txBox="1"/>
          <p:nvPr>
            <p:ph type="title"/>
          </p:nvPr>
        </p:nvSpPr>
        <p:spPr>
          <a:prstGeom prst="rect">
            <a:avLst/>
          </a:prstGeom>
        </p:spPr>
        <p:txBody>
          <a:bodyPr/>
          <a:lstStyle/>
          <a:p>
            <a:pPr>
              <a:defRPr>
                <a:solidFill>
                  <a:srgbClr val="212121"/>
                </a:solidFill>
              </a:defRPr>
            </a:pPr>
            <a:r>
              <a:t>Care International &amp;</a:t>
            </a:r>
          </a:p>
          <a:p>
            <a:pPr>
              <a:defRPr>
                <a:solidFill>
                  <a:srgbClr val="212121"/>
                </a:solidFill>
              </a:defRPr>
            </a:pPr>
            <a:r>
              <a:t>Her Justice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How COVID-19 affected the organizations activities…"/>
          <p:cNvSpPr txBox="1"/>
          <p:nvPr/>
        </p:nvSpPr>
        <p:spPr>
          <a:xfrm>
            <a:off x="4079005" y="2119751"/>
            <a:ext cx="15138030" cy="1250696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defTabSz="825500">
              <a:spcBef>
                <a:spcPts val="0"/>
              </a:spcBef>
              <a:defRPr b="1" sz="3900">
                <a:latin typeface="Proxima Nova"/>
                <a:ea typeface="Proxima Nova"/>
                <a:cs typeface="Proxima Nova"/>
                <a:sym typeface="Proxima Nova"/>
              </a:defRPr>
            </a:pPr>
            <a:r>
              <a:t>How COVID-19 affected the organizations activities </a:t>
            </a:r>
          </a:p>
          <a:p>
            <a:pPr defTabSz="825500">
              <a:spcBef>
                <a:spcPts val="0"/>
              </a:spcBef>
              <a:defRPr b="1" sz="3900">
                <a:latin typeface="Proxima Nova"/>
                <a:ea typeface="Proxima Nova"/>
                <a:cs typeface="Proxima Nova"/>
                <a:sym typeface="Proxima Nova"/>
              </a:defRPr>
            </a:pPr>
          </a:p>
          <a:p>
            <a:pPr defTabSz="825500">
              <a:spcBef>
                <a:spcPts val="0"/>
              </a:spcBef>
              <a:defRPr b="1" sz="3900">
                <a:latin typeface="Proxima Nova"/>
                <a:ea typeface="Proxima Nova"/>
                <a:cs typeface="Proxima Nova"/>
                <a:sym typeface="Proxima Nova"/>
              </a:defRPr>
            </a:pPr>
            <a:r>
              <a:t>Care: </a:t>
            </a:r>
            <a:r>
              <a:rPr b="0">
                <a:latin typeface="Proxima Nova Medium"/>
                <a:ea typeface="Proxima Nova Medium"/>
                <a:cs typeface="Proxima Nova Medium"/>
                <a:sym typeface="Proxima Nova Medium"/>
              </a:rPr>
              <a:t>Adapted more programs, became better informed especially about gender, became more mobile, partnering more effectively, raising money for people who need it most </a:t>
            </a:r>
          </a:p>
          <a:p>
            <a:pPr defTabSz="825500">
              <a:spcBef>
                <a:spcPts val="0"/>
              </a:spcBef>
              <a:defRPr b="1" sz="3900">
                <a:latin typeface="Proxima Nova"/>
                <a:ea typeface="Proxima Nova"/>
                <a:cs typeface="Proxima Nova"/>
                <a:sym typeface="Proxima Nova"/>
              </a:defRPr>
            </a:pPr>
          </a:p>
          <a:p>
            <a:pPr defTabSz="825500">
              <a:spcBef>
                <a:spcPts val="0"/>
              </a:spcBef>
              <a:defRPr b="1" sz="3900">
                <a:latin typeface="Proxima Nova"/>
                <a:ea typeface="Proxima Nova"/>
                <a:cs typeface="Proxima Nova"/>
                <a:sym typeface="Proxima Nova"/>
              </a:defRPr>
            </a:pPr>
            <a:r>
              <a:t>Her Justice:</a:t>
            </a:r>
            <a:r>
              <a:rPr b="0">
                <a:latin typeface="Proxima Nova Medium"/>
                <a:ea typeface="Proxima Nova Medium"/>
                <a:cs typeface="Proxima Nova Medium"/>
                <a:sym typeface="Proxima Nova Medium"/>
              </a:rPr>
              <a:t> Providing more external services, partnering with community base organizations and agencies, live legal helpline, </a:t>
            </a:r>
          </a:p>
          <a:p>
            <a:pPr defTabSz="825500">
              <a:spcBef>
                <a:spcPts val="0"/>
              </a:spcBef>
              <a:defRPr b="1" sz="3900">
                <a:latin typeface="Proxima Nova"/>
                <a:ea typeface="Proxima Nova"/>
                <a:cs typeface="Proxima Nova"/>
                <a:sym typeface="Proxima Nova"/>
              </a:defRPr>
            </a:pPr>
          </a:p>
          <a:p>
            <a:pPr defTabSz="825500">
              <a:spcBef>
                <a:spcPts val="0"/>
              </a:spcBef>
              <a:defRPr b="1" sz="3900">
                <a:latin typeface="Proxima Nova"/>
                <a:ea typeface="Proxima Nova"/>
                <a:cs typeface="Proxima Nova"/>
                <a:sym typeface="Proxima Nova"/>
              </a:defRPr>
            </a:pPr>
          </a:p>
          <a:p>
            <a:pPr defTabSz="825500">
              <a:spcBef>
                <a:spcPts val="0"/>
              </a:spcBef>
              <a:defRPr b="1" sz="3900">
                <a:latin typeface="Proxima Nova"/>
                <a:ea typeface="Proxima Nova"/>
                <a:cs typeface="Proxima Nova"/>
                <a:sym typeface="Proxima Nova"/>
              </a:defRPr>
            </a:pPr>
          </a:p>
          <a:p>
            <a:pPr defTabSz="825500">
              <a:spcBef>
                <a:spcPts val="0"/>
              </a:spcBef>
              <a:defRPr b="1" sz="3900">
                <a:latin typeface="Proxima Nova"/>
                <a:ea typeface="Proxima Nova"/>
                <a:cs typeface="Proxima Nova"/>
                <a:sym typeface="Proxima Nova"/>
              </a:defRPr>
            </a:pPr>
          </a:p>
          <a:p>
            <a:pPr defTabSz="825500">
              <a:spcBef>
                <a:spcPts val="0"/>
              </a:spcBef>
              <a:defRPr b="1" sz="3900">
                <a:latin typeface="Proxima Nova"/>
                <a:ea typeface="Proxima Nova"/>
                <a:cs typeface="Proxima Nova"/>
                <a:sym typeface="Proxima Nova"/>
              </a:defRPr>
            </a:pPr>
          </a:p>
          <a:p>
            <a:pPr defTabSz="825500">
              <a:spcBef>
                <a:spcPts val="0"/>
              </a:spcBef>
              <a:defRPr b="1" sz="3900">
                <a:latin typeface="Proxima Nova"/>
                <a:ea typeface="Proxima Nova"/>
                <a:cs typeface="Proxima Nova"/>
                <a:sym typeface="Proxima Nova"/>
              </a:defRPr>
            </a:pPr>
          </a:p>
          <a:p>
            <a:pPr defTabSz="825500">
              <a:spcBef>
                <a:spcPts val="0"/>
              </a:spcBef>
              <a:defRPr b="1" sz="3900">
                <a:latin typeface="Proxima Nova"/>
                <a:ea typeface="Proxima Nova"/>
                <a:cs typeface="Proxima Nova"/>
                <a:sym typeface="Proxima Nova"/>
              </a:defRPr>
            </a:pPr>
          </a:p>
          <a:p>
            <a:pPr defTabSz="825500">
              <a:spcBef>
                <a:spcPts val="0"/>
              </a:spcBef>
              <a:defRPr b="1" sz="3900">
                <a:latin typeface="Proxima Nova"/>
                <a:ea typeface="Proxima Nova"/>
                <a:cs typeface="Proxima Nova"/>
                <a:sym typeface="Proxima Nova"/>
              </a:defRPr>
            </a:pPr>
          </a:p>
          <a:p>
            <a:pPr defTabSz="825500">
              <a:spcBef>
                <a:spcPts val="0"/>
              </a:spcBef>
              <a:defRPr b="1" sz="3900">
                <a:latin typeface="Proxima Nova"/>
                <a:ea typeface="Proxima Nova"/>
                <a:cs typeface="Proxima Nova"/>
                <a:sym typeface="Proxima Nova"/>
              </a:defRPr>
            </a:pPr>
          </a:p>
          <a:p>
            <a:pPr defTabSz="825500">
              <a:spcBef>
                <a:spcPts val="0"/>
              </a:spcBef>
              <a:defRPr b="1" sz="3900">
                <a:latin typeface="Proxima Nova"/>
                <a:ea typeface="Proxima Nova"/>
                <a:cs typeface="Proxima Nova"/>
                <a:sym typeface="Proxima Nova"/>
              </a:defRPr>
            </a:pPr>
          </a:p>
          <a:p>
            <a:pPr defTabSz="825500">
              <a:spcBef>
                <a:spcPts val="0"/>
              </a:spcBef>
              <a:defRPr b="1" sz="3900">
                <a:latin typeface="Proxima Nova"/>
                <a:ea typeface="Proxima Nova"/>
                <a:cs typeface="Proxima Nova"/>
                <a:sym typeface="Proxima Nova"/>
              </a:defRPr>
            </a:pPr>
          </a:p>
          <a:p>
            <a:pPr defTabSz="825500">
              <a:spcBef>
                <a:spcPts val="0"/>
              </a:spcBef>
              <a:defRPr b="1" sz="3900">
                <a:latin typeface="Proxima Nova"/>
                <a:ea typeface="Proxima Nova"/>
                <a:cs typeface="Proxima Nova"/>
                <a:sym typeface="Proxima Nova"/>
              </a:defRPr>
            </a:pPr>
          </a:p>
          <a:p>
            <a:pPr defTabSz="825500">
              <a:spcBef>
                <a:spcPts val="0"/>
              </a:spcBef>
              <a:defRPr b="1" sz="3900">
                <a:latin typeface="Proxima Nova"/>
                <a:ea typeface="Proxima Nova"/>
                <a:cs typeface="Proxima Nova"/>
                <a:sym typeface="Proxima Nova"/>
              </a:defRPr>
            </a:pPr>
          </a:p>
          <a:p>
            <a:pPr defTabSz="825500">
              <a:spcBef>
                <a:spcPts val="0"/>
              </a:spcBef>
              <a:defRPr b="1" sz="3900">
                <a:latin typeface="Proxima Nova"/>
                <a:ea typeface="Proxima Nova"/>
                <a:cs typeface="Proxima Nova"/>
                <a:sym typeface="Proxima Nova"/>
              </a:defRPr>
            </a:pPr>
          </a:p>
        </p:txBody>
      </p:sp>
      <p:pic>
        <p:nvPicPr>
          <p:cNvPr id="203" name="Image" descr="Image"/>
          <p:cNvPicPr>
            <a:picLocks noChangeAspect="1"/>
          </p:cNvPicPr>
          <p:nvPr/>
        </p:nvPicPr>
        <p:blipFill>
          <a:blip r:embed="rId2">
            <a:extLst/>
          </a:blip>
          <a:stretch>
            <a:fillRect/>
          </a:stretch>
        </p:blipFill>
        <p:spPr>
          <a:xfrm>
            <a:off x="1331399" y="7245003"/>
            <a:ext cx="9277638" cy="5210154"/>
          </a:xfrm>
          <a:prstGeom prst="rect">
            <a:avLst/>
          </a:prstGeom>
          <a:ln w="12700">
            <a:miter lim="400000"/>
          </a:ln>
        </p:spPr>
      </p:pic>
      <p:pic>
        <p:nvPicPr>
          <p:cNvPr id="204" name="Image" descr="Image"/>
          <p:cNvPicPr>
            <a:picLocks noChangeAspect="1"/>
          </p:cNvPicPr>
          <p:nvPr/>
        </p:nvPicPr>
        <p:blipFill>
          <a:blip r:embed="rId3">
            <a:extLst/>
          </a:blip>
          <a:stretch>
            <a:fillRect/>
          </a:stretch>
        </p:blipFill>
        <p:spPr>
          <a:xfrm>
            <a:off x="10941583" y="8358616"/>
            <a:ext cx="11919189" cy="3973064"/>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References"/>
          <p:cNvSpPr txBox="1"/>
          <p:nvPr/>
        </p:nvSpPr>
        <p:spPr>
          <a:xfrm>
            <a:off x="9240677" y="-1208819"/>
            <a:ext cx="12054209" cy="4948891"/>
          </a:xfrm>
          <a:prstGeom prst="rect">
            <a:avLst/>
          </a:prstGeom>
          <a:ln w="12700">
            <a:miter lim="400000"/>
          </a:ln>
          <a:extLst>
            <a:ext uri="{C572A759-6A51-4108-AA02-DFA0A04FC94B}">
              <ma14:wrappingTextBoxFlag xmlns:ma14="http://schemas.microsoft.com/office/mac/drawingml/2011/main" val="1"/>
            </a:ext>
          </a:extLst>
        </p:spPr>
        <p:txBody>
          <a:bodyPr lIns="45719" rIns="45719" numCol="2" spcCol="602710" anchor="ctr"/>
          <a:lstStyle/>
          <a:p>
            <a:pPr/>
          </a:p>
          <a:p>
            <a:pPr>
              <a:defRPr sz="7100">
                <a:latin typeface="DIN Alternate Bold"/>
                <a:ea typeface="DIN Alternate Bold"/>
                <a:cs typeface="DIN Alternate Bold"/>
                <a:sym typeface="DIN Alternate Bold"/>
              </a:defRPr>
            </a:pPr>
            <a:r>
              <a:t>References </a:t>
            </a:r>
          </a:p>
          <a:p>
            <a:pPr/>
          </a:p>
        </p:txBody>
      </p:sp>
      <p:sp>
        <p:nvSpPr>
          <p:cNvPr id="207" name="About Her Justice. Her Justice. (2021, April 2). https://herjustice.org/about-her-justice/.…"/>
          <p:cNvSpPr txBox="1"/>
          <p:nvPr/>
        </p:nvSpPr>
        <p:spPr>
          <a:xfrm>
            <a:off x="775970" y="3993244"/>
            <a:ext cx="23225929" cy="1656061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2000">
                <a:latin typeface="Times New Roman"/>
                <a:ea typeface="Times New Roman"/>
                <a:cs typeface="Times New Roman"/>
                <a:sym typeface="Times New Roman"/>
              </a:defRPr>
            </a:pPr>
          </a:p>
          <a:p>
            <a:pPr marL="480000" indent="-480000" algn="l" defTabSz="457200">
              <a:lnSpc>
                <a:spcPct val="100000"/>
              </a:lnSpc>
              <a:spcBef>
                <a:spcPts val="1200"/>
              </a:spcBef>
              <a:defRPr sz="2000">
                <a:latin typeface="Times New Roman"/>
                <a:ea typeface="Times New Roman"/>
                <a:cs typeface="Times New Roman"/>
                <a:sym typeface="Times New Roman"/>
              </a:defRPr>
            </a:pPr>
            <a:r>
              <a:rPr i="1"/>
              <a:t>About Her Justice</a:t>
            </a:r>
            <a:r>
              <a:t>. Her Justice. (2021, April 2). https://herjustice.org/about-her-justice/. </a:t>
            </a:r>
          </a:p>
          <a:p>
            <a:pPr algn="l" defTabSz="457200">
              <a:lnSpc>
                <a:spcPct val="100000"/>
              </a:lnSpc>
              <a:spcBef>
                <a:spcPts val="0"/>
              </a:spcBef>
              <a:defRPr sz="2000">
                <a:latin typeface="Times New Roman"/>
                <a:ea typeface="Times New Roman"/>
                <a:cs typeface="Times New Roman"/>
                <a:sym typeface="Times New Roman"/>
              </a:defRPr>
            </a:pPr>
          </a:p>
          <a:p>
            <a:pPr marL="480000" indent="-480000" algn="l" defTabSz="457200">
              <a:lnSpc>
                <a:spcPct val="100000"/>
              </a:lnSpc>
              <a:spcBef>
                <a:spcPts val="1200"/>
              </a:spcBef>
              <a:defRPr sz="2000">
                <a:latin typeface="Times New Roman"/>
                <a:ea typeface="Times New Roman"/>
                <a:cs typeface="Times New Roman"/>
                <a:sym typeface="Times New Roman"/>
              </a:defRPr>
            </a:pPr>
            <a:r>
              <a:rPr i="1"/>
              <a:t>CARE HQ</a:t>
            </a:r>
            <a:r>
              <a:t>. CARE - GuideStar Profile. (n.d.). https://www.guidestar.org/profile/13-1685039#operations. </a:t>
            </a:r>
          </a:p>
          <a:p>
            <a:pPr algn="l" defTabSz="457200">
              <a:lnSpc>
                <a:spcPct val="100000"/>
              </a:lnSpc>
              <a:spcBef>
                <a:spcPts val="0"/>
              </a:spcBef>
              <a:defRPr sz="2000">
                <a:latin typeface="Times New Roman"/>
                <a:ea typeface="Times New Roman"/>
                <a:cs typeface="Times New Roman"/>
                <a:sym typeface="Times New Roman"/>
              </a:defRPr>
            </a:pPr>
          </a:p>
          <a:p>
            <a:pPr marL="480000" indent="-480000" algn="l" defTabSz="457200">
              <a:lnSpc>
                <a:spcPct val="100000"/>
              </a:lnSpc>
              <a:spcBef>
                <a:spcPts val="1200"/>
              </a:spcBef>
              <a:defRPr sz="2000">
                <a:latin typeface="Times New Roman"/>
                <a:ea typeface="Times New Roman"/>
                <a:cs typeface="Times New Roman"/>
                <a:sym typeface="Times New Roman"/>
              </a:defRPr>
            </a:pPr>
            <a:r>
              <a:rPr i="1"/>
              <a:t>Financial Insecurity, Hunger, Mental Health are Top Concerns for Women Worldwide</a:t>
            </a:r>
            <a:r>
              <a:t>. Care International. (n.d.). https://www.care-international.org/news/press-releases/financial-insecurity-hunger-mental-health-are-top-concerns-for-women-worldwide. </a:t>
            </a:r>
          </a:p>
          <a:p>
            <a:pPr algn="l" defTabSz="457200">
              <a:lnSpc>
                <a:spcPct val="100000"/>
              </a:lnSpc>
              <a:spcBef>
                <a:spcPts val="0"/>
              </a:spcBef>
              <a:defRPr sz="2000">
                <a:latin typeface="Times New Roman"/>
                <a:ea typeface="Times New Roman"/>
                <a:cs typeface="Times New Roman"/>
                <a:sym typeface="Times New Roman"/>
              </a:defRPr>
            </a:pPr>
          </a:p>
          <a:p>
            <a:pPr marL="480000" indent="-480000" algn="l" defTabSz="457200">
              <a:lnSpc>
                <a:spcPct val="100000"/>
              </a:lnSpc>
              <a:spcBef>
                <a:spcPts val="1200"/>
              </a:spcBef>
              <a:defRPr sz="2000">
                <a:latin typeface="Times New Roman"/>
                <a:ea typeface="Times New Roman"/>
                <a:cs typeface="Times New Roman"/>
                <a:sym typeface="Times New Roman"/>
              </a:defRPr>
            </a:pPr>
            <a:r>
              <a:rPr i="1"/>
              <a:t>Governance</a:t>
            </a:r>
            <a:r>
              <a:t>. Care International. (n.d.). https://www.care-international.org/who-we-are-1/governance. </a:t>
            </a:r>
          </a:p>
          <a:p>
            <a:pPr algn="l" defTabSz="457200">
              <a:lnSpc>
                <a:spcPct val="100000"/>
              </a:lnSpc>
              <a:spcBef>
                <a:spcPts val="0"/>
              </a:spcBef>
              <a:defRPr sz="2000">
                <a:latin typeface="Times New Roman"/>
                <a:ea typeface="Times New Roman"/>
                <a:cs typeface="Times New Roman"/>
                <a:sym typeface="Times New Roman"/>
              </a:defRPr>
            </a:pPr>
          </a:p>
          <a:p>
            <a:pPr marL="480000" indent="-480000" algn="l" defTabSz="457200">
              <a:lnSpc>
                <a:spcPct val="100000"/>
              </a:lnSpc>
              <a:spcBef>
                <a:spcPts val="1200"/>
              </a:spcBef>
              <a:defRPr sz="2000">
                <a:latin typeface="Times New Roman"/>
                <a:ea typeface="Times New Roman"/>
                <a:cs typeface="Times New Roman"/>
                <a:sym typeface="Times New Roman"/>
              </a:defRPr>
            </a:pPr>
            <a:r>
              <a:t>Her Justice Funding . (n.d.). https://fconline-foundationcenter-org.turing.library.northwestern.edu/fdo-recipient/?collection=recipients&amp;activity=result&amp;_new_search=1&amp;quicksearch=&amp;subject_match=match_any&amp;subject_area=&amp;geographic_focus=&amp;population_match=match_any&amp;population_served=&amp;organization_name=&amp;organization_location=&amp;staff=&amp;government_grantmaker=1&amp;support_strategy=&amp;transaction_type=&amp;organization_type=&amp;amount_min=%240&amp;amount_max=%2410%2C000%2C000%2C000&amp;year_min=2003&amp;year_max=2021&amp;keywords=&amp;ein=13-3688519&amp;id=796099&amp;from_search=1.  </a:t>
            </a:r>
          </a:p>
          <a:p>
            <a:pPr algn="l" defTabSz="457200">
              <a:lnSpc>
                <a:spcPct val="100000"/>
              </a:lnSpc>
              <a:spcBef>
                <a:spcPts val="0"/>
              </a:spcBef>
              <a:defRPr sz="2000">
                <a:latin typeface="Times New Roman"/>
                <a:ea typeface="Times New Roman"/>
                <a:cs typeface="Times New Roman"/>
                <a:sym typeface="Times New Roman"/>
              </a:defRPr>
            </a:pPr>
          </a:p>
          <a:p>
            <a:pPr marL="480000" indent="-480000" algn="l" defTabSz="457200">
              <a:lnSpc>
                <a:spcPct val="100000"/>
              </a:lnSpc>
              <a:spcBef>
                <a:spcPts val="1200"/>
              </a:spcBef>
              <a:defRPr sz="2000">
                <a:latin typeface="Times New Roman"/>
                <a:ea typeface="Times New Roman"/>
                <a:cs typeface="Times New Roman"/>
                <a:sym typeface="Times New Roman"/>
              </a:defRPr>
            </a:pPr>
            <a:r>
              <a:rPr i="1"/>
              <a:t>Her Justice</a:t>
            </a:r>
            <a:r>
              <a:t>. Her Justice - GuideStar Profile. (n.d.). https://www.guidestar.org/profile/13-3688519#financials. </a:t>
            </a:r>
          </a:p>
          <a:p>
            <a:pPr algn="l" defTabSz="457200">
              <a:lnSpc>
                <a:spcPct val="100000"/>
              </a:lnSpc>
              <a:spcBef>
                <a:spcPts val="0"/>
              </a:spcBef>
              <a:defRPr sz="2000">
                <a:latin typeface="Times New Roman"/>
                <a:ea typeface="Times New Roman"/>
                <a:cs typeface="Times New Roman"/>
                <a:sym typeface="Times New Roman"/>
              </a:defRPr>
            </a:pPr>
          </a:p>
          <a:p>
            <a:pPr marL="480000" indent="-480000" algn="l" defTabSz="457200">
              <a:lnSpc>
                <a:spcPct val="100000"/>
              </a:lnSpc>
              <a:spcBef>
                <a:spcPts val="1200"/>
              </a:spcBef>
              <a:defRPr sz="2000">
                <a:latin typeface="Times New Roman"/>
                <a:ea typeface="Times New Roman"/>
                <a:cs typeface="Times New Roman"/>
                <a:sym typeface="Times New Roman"/>
              </a:defRPr>
            </a:pPr>
            <a:r>
              <a:t>Meyer , E. (2021, April 20). </a:t>
            </a:r>
            <a:r>
              <a:rPr i="1"/>
              <a:t>Legal Obstacles to Women Living in Poverty During the Pandemic: A Conversation with Her Justice</a:t>
            </a:r>
            <a:r>
              <a:t>. Proskauer For Good. https://www.proskauerforgood.com/2021/04/legal-obstacles-to-women-living-in-poverty-during-the-pandemic-a-conversation-with-her-justice/.  </a:t>
            </a:r>
          </a:p>
          <a:p>
            <a:pPr algn="l" defTabSz="457200">
              <a:lnSpc>
                <a:spcPct val="100000"/>
              </a:lnSpc>
              <a:spcBef>
                <a:spcPts val="0"/>
              </a:spcBef>
              <a:defRPr sz="2000">
                <a:latin typeface="Times New Roman"/>
                <a:ea typeface="Times New Roman"/>
                <a:cs typeface="Times New Roman"/>
                <a:sym typeface="Times New Roman"/>
              </a:defRPr>
            </a:pPr>
          </a:p>
          <a:p>
            <a:pPr marL="480000" indent="-480000" algn="l" defTabSz="457200">
              <a:lnSpc>
                <a:spcPct val="100000"/>
              </a:lnSpc>
              <a:spcBef>
                <a:spcPts val="1200"/>
              </a:spcBef>
              <a:defRPr sz="2000">
                <a:latin typeface="Times New Roman"/>
                <a:ea typeface="Times New Roman"/>
                <a:cs typeface="Times New Roman"/>
                <a:sym typeface="Times New Roman"/>
              </a:defRPr>
            </a:pPr>
            <a:r>
              <a:rPr i="1"/>
              <a:t>Our Impact</a:t>
            </a:r>
            <a:r>
              <a:t>. Her Justice. (2021, January 26). https://herjustice.org/about-her-justice/our-impact/.  </a:t>
            </a:r>
          </a:p>
          <a:p>
            <a:pPr algn="l" defTabSz="457200">
              <a:lnSpc>
                <a:spcPct val="100000"/>
              </a:lnSpc>
              <a:spcBef>
                <a:spcPts val="0"/>
              </a:spcBef>
              <a:defRPr sz="1200">
                <a:latin typeface="Times Roman"/>
                <a:ea typeface="Times Roman"/>
                <a:cs typeface="Times Roman"/>
                <a:sym typeface="Times Roman"/>
              </a:defRPr>
            </a:pPr>
          </a:p>
          <a:p>
            <a:pPr algn="l" defTabSz="457200">
              <a:lnSpc>
                <a:spcPct val="100000"/>
              </a:lnSpc>
              <a:spcBef>
                <a:spcPts val="0"/>
              </a:spcBef>
              <a:defRPr sz="1200">
                <a:latin typeface="Times Roman"/>
                <a:ea typeface="Times Roman"/>
                <a:cs typeface="Times Roman"/>
                <a:sym typeface="Times Roman"/>
              </a:defRPr>
            </a:pPr>
          </a:p>
          <a:p>
            <a:pPr/>
          </a:p>
          <a:p>
            <a:pPr/>
          </a:p>
          <a:p>
            <a:pPr/>
          </a:p>
          <a:p>
            <a:pPr/>
          </a:p>
          <a:p>
            <a:pPr/>
          </a:p>
          <a:p>
            <a:pPr/>
          </a:p>
          <a:p>
            <a:pPr/>
          </a:p>
          <a:p>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Image" descr="Image"/>
          <p:cNvPicPr>
            <a:picLocks noChangeAspect="1"/>
          </p:cNvPicPr>
          <p:nvPr>
            <p:ph type="pic" idx="21"/>
          </p:nvPr>
        </p:nvPicPr>
        <p:blipFill>
          <a:blip r:embed="rId2">
            <a:extLst/>
          </a:blip>
          <a:srcRect l="3996" t="20715" r="4943" b="15735"/>
          <a:stretch>
            <a:fillRect/>
          </a:stretch>
        </p:blipFill>
        <p:spPr>
          <a:xfrm>
            <a:off x="12192000" y="2084536"/>
            <a:ext cx="11190189" cy="9546927"/>
          </a:xfrm>
          <a:prstGeom prst="rect">
            <a:avLst/>
          </a:prstGeom>
        </p:spPr>
      </p:pic>
      <p:sp>
        <p:nvSpPr>
          <p:cNvPr id="166" name="Mission Statement"/>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p>
            <a:pPr/>
            <a:r>
              <a:t>Mission Statement </a:t>
            </a:r>
          </a:p>
        </p:txBody>
      </p:sp>
      <p:sp>
        <p:nvSpPr>
          <p:cNvPr id="167" name="Care International"/>
          <p:cNvSpPr txBox="1"/>
          <p:nvPr>
            <p:ph type="title"/>
          </p:nvPr>
        </p:nvSpPr>
        <p:spPr>
          <a:prstGeom prst="rect">
            <a:avLst/>
          </a:prstGeom>
        </p:spPr>
        <p:txBody>
          <a:bodyPr/>
          <a:lstStyle/>
          <a:p>
            <a:pPr/>
            <a:r>
              <a:t>Care International</a:t>
            </a:r>
          </a:p>
        </p:txBody>
      </p:sp>
      <p:sp>
        <p:nvSpPr>
          <p:cNvPr id="168" name="Care works around the globe to save lives, defeat poverty and achieve social justice.…"/>
          <p:cNvSpPr txBox="1"/>
          <p:nvPr>
            <p:ph type="body" sz="quarter" idx="1"/>
          </p:nvPr>
        </p:nvSpPr>
        <p:spPr>
          <a:prstGeom prst="rect">
            <a:avLst/>
          </a:prstGeom>
        </p:spPr>
        <p:txBody>
          <a:bodyPr/>
          <a:lstStyle/>
          <a:p>
            <a:pPr/>
            <a:r>
              <a:t>Care works around the globe to save lives, defeat poverty and achieve social justice. </a:t>
            </a:r>
          </a:p>
          <a:p>
            <a:pPr/>
            <a:r>
              <a:t>Care’s Focus: “We put women and girls in the center because we know that we cannot overcome poverty until all people have equal rights and opportunities. </a:t>
            </a:r>
          </a:p>
        </p:txBody>
      </p:sp>
      <p:pic>
        <p:nvPicPr>
          <p:cNvPr id="169" name="Image" descr="Image"/>
          <p:cNvPicPr>
            <a:picLocks noChangeAspect="1"/>
          </p:cNvPicPr>
          <p:nvPr/>
        </p:nvPicPr>
        <p:blipFill>
          <a:blip r:embed="rId3">
            <a:extLst/>
          </a:blip>
          <a:stretch>
            <a:fillRect/>
          </a:stretch>
        </p:blipFill>
        <p:spPr>
          <a:xfrm>
            <a:off x="12996832" y="2075427"/>
            <a:ext cx="9565145" cy="956514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History"/>
          <p:cNvSpPr txBox="1"/>
          <p:nvPr>
            <p:ph type="body" sz="quarter" idx="1"/>
          </p:nvPr>
        </p:nvSpPr>
        <p:spPr>
          <a:xfrm>
            <a:off x="4895949" y="471069"/>
            <a:ext cx="5702861" cy="3773561"/>
          </a:xfrm>
          <a:prstGeom prst="rect">
            <a:avLst/>
          </a:prstGeom>
        </p:spPr>
        <p:txBody>
          <a:bodyPr/>
          <a:lstStyle/>
          <a:p>
            <a:pPr/>
            <a:r>
              <a:rPr sz="11700"/>
              <a:t>H</a:t>
            </a:r>
            <a:r>
              <a:rPr sz="9700"/>
              <a:t>istory</a:t>
            </a:r>
            <a:r>
              <a:t>                                                </a:t>
            </a:r>
          </a:p>
        </p:txBody>
      </p:sp>
      <p:sp>
        <p:nvSpPr>
          <p:cNvPr id="172" name="-The first care package arrived in Le Havre, France, in May 1946.…"/>
          <p:cNvSpPr txBox="1"/>
          <p:nvPr>
            <p:ph type="body" idx="21"/>
          </p:nvPr>
        </p:nvSpPr>
        <p:spPr>
          <a:xfrm>
            <a:off x="6235664" y="3387381"/>
            <a:ext cx="16458676" cy="9221341"/>
          </a:xfrm>
          <a:prstGeom prst="rect">
            <a:avLst/>
          </a:prstGeom>
          <a:extLst>
            <a:ext uri="{C572A759-6A51-4108-AA02-DFA0A04FC94B}">
              <ma14:wrappingTextBoxFlag xmlns:ma14="http://schemas.microsoft.com/office/mac/drawingml/2011/main" val="1"/>
            </a:ext>
          </a:extLst>
        </p:spPr>
        <p:txBody>
          <a:bodyPr/>
          <a:lstStyle/>
          <a:p>
            <a:pPr/>
            <a:r>
              <a:t>-The first care package arrived in Le Havre, France, in May 1946. </a:t>
            </a:r>
          </a:p>
          <a:p>
            <a:pPr marL="300037" indent="-300037">
              <a:buSzPct val="100000"/>
              <a:buChar char="-"/>
            </a:pPr>
            <a:r>
              <a:t>Known then as the Cooperative for American Remittances to Europe. It consisted of 22 American charities of civic, religious, cooperative and labour backgrounds. </a:t>
            </a:r>
          </a:p>
          <a:p>
            <a:pPr marL="300037" indent="-300037">
              <a:buSzPct val="100000"/>
              <a:buChar char="-"/>
            </a:pPr>
            <a:r>
              <a:t>Care took possession of 2.8 million USA army surplus packages in 1946. Each containing enough food to feed ten people for one day. </a:t>
            </a:r>
          </a:p>
          <a:p>
            <a:pPr marL="300037" indent="-300037">
              <a:buSzPct val="100000"/>
              <a:buChar char="-"/>
            </a:pPr>
            <a:r>
              <a:t>The packages contained butter, dried milk, canned meat, and sometimes chocolate and chewing gum. </a:t>
            </a:r>
          </a:p>
          <a:p>
            <a:pPr marL="300037" indent="-300037">
              <a:buSzPct val="100000"/>
              <a:buChar char="-"/>
            </a:pPr>
            <a:r>
              <a:t>Seven decades later Care evolved to become one of the largest poverty-fighting organizations in the world providing relief to people hit by disasters and emergencies, and contributing to economic empowerment that strengthens livelihoods over the long term, starting with women and girls. </a:t>
            </a:r>
          </a:p>
          <a:p>
            <a:pPr marL="300037" indent="-300037">
              <a:buSzPct val="100000"/>
              <a:buChar char="-"/>
            </a:pPr>
            <a:r>
              <a:t>After Europe Care got involved with Japan, and then the Philippines, Korea, India and Pakistan. By early 1950’s operations were established in a number of Latin American countries followed by Africa in the early 1960’s (during this time care also started providing medical services).  </a:t>
            </a:r>
          </a:p>
          <a:p>
            <a:pPr marL="300037" indent="-300037">
              <a:buSzPct val="100000"/>
              <a:buChar char="-"/>
            </a:pPr>
            <a:r>
              <a:t>In the early 1980’s Care’s longer term development programs increasingly began focusing on ways to improve the status of women, and encourage greater participation. </a:t>
            </a:r>
          </a:p>
        </p:txBody>
      </p:sp>
      <p:pic>
        <p:nvPicPr>
          <p:cNvPr id="173" name="Image" descr="Image"/>
          <p:cNvPicPr>
            <a:picLocks noChangeAspect="1"/>
          </p:cNvPicPr>
          <p:nvPr/>
        </p:nvPicPr>
        <p:blipFill>
          <a:blip r:embed="rId2">
            <a:extLst/>
          </a:blip>
          <a:stretch>
            <a:fillRect/>
          </a:stretch>
        </p:blipFill>
        <p:spPr>
          <a:xfrm>
            <a:off x="1089510" y="1283299"/>
            <a:ext cx="3720452" cy="3720452"/>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Image" descr="Image"/>
          <p:cNvPicPr>
            <a:picLocks noChangeAspect="1"/>
          </p:cNvPicPr>
          <p:nvPr>
            <p:ph type="pic" idx="21"/>
          </p:nvPr>
        </p:nvPicPr>
        <p:blipFill>
          <a:blip r:embed="rId2">
            <a:extLst/>
          </a:blip>
          <a:srcRect l="3996" t="20715" r="4943" b="15735"/>
          <a:stretch>
            <a:fillRect/>
          </a:stretch>
        </p:blipFill>
        <p:spPr>
          <a:xfrm>
            <a:off x="12192000" y="2084536"/>
            <a:ext cx="11190189" cy="9546927"/>
          </a:xfrm>
          <a:prstGeom prst="rect">
            <a:avLst/>
          </a:prstGeom>
        </p:spPr>
      </p:pic>
      <p:sp>
        <p:nvSpPr>
          <p:cNvPr id="176" name="Mission Statement"/>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p>
            <a:pPr/>
            <a:r>
              <a:t>Mission Statement </a:t>
            </a:r>
          </a:p>
        </p:txBody>
      </p:sp>
      <p:sp>
        <p:nvSpPr>
          <p:cNvPr id="177" name="Her Justice"/>
          <p:cNvSpPr txBox="1"/>
          <p:nvPr>
            <p:ph type="title"/>
          </p:nvPr>
        </p:nvSpPr>
        <p:spPr>
          <a:prstGeom prst="rect">
            <a:avLst/>
          </a:prstGeom>
        </p:spPr>
        <p:txBody>
          <a:bodyPr/>
          <a:lstStyle/>
          <a:p>
            <a:pPr/>
            <a:r>
              <a:t>Her Justice </a:t>
            </a:r>
          </a:p>
        </p:txBody>
      </p:sp>
      <p:sp>
        <p:nvSpPr>
          <p:cNvPr id="178" name="Her Justice stands with women living in poverty in New York City by recruiting and mentoring volunteer lawyers to provide free legal help to address individual and systemic barriers.…"/>
          <p:cNvSpPr txBox="1"/>
          <p:nvPr>
            <p:ph type="body" sz="quarter" idx="1"/>
          </p:nvPr>
        </p:nvSpPr>
        <p:spPr>
          <a:prstGeom prst="rect">
            <a:avLst/>
          </a:prstGeom>
        </p:spPr>
        <p:txBody>
          <a:bodyPr/>
          <a:lstStyle/>
          <a:p>
            <a:pPr marL="386715" indent="-386715" defTabSz="2121354">
              <a:spcBef>
                <a:spcPts val="3600"/>
              </a:spcBef>
              <a:defRPr sz="3480"/>
            </a:pPr>
            <a:r>
              <a:t>Her Justice stands with women living in poverty in New York City by recruiting and mentoring volunteer lawyers to provide free legal help to address individual and systemic barriers. </a:t>
            </a:r>
          </a:p>
          <a:p>
            <a:pPr marL="386715" indent="-386715" defTabSz="2121354">
              <a:spcBef>
                <a:spcPts val="3600"/>
              </a:spcBef>
              <a:defRPr sz="3480"/>
            </a:pPr>
            <a:r>
              <a:t>Her Justice pairs thousands of well-trained and resourced, pro bono attorneys with women who have legal needs in the areas of family, matrimonial and immigration law. They break down barriers that are built into our civil justice system, barriers that reinforce and exacerbate gender, racial and economic imbalances. </a:t>
            </a:r>
          </a:p>
        </p:txBody>
      </p:sp>
      <p:pic>
        <p:nvPicPr>
          <p:cNvPr id="179" name="Image" descr="Image"/>
          <p:cNvPicPr>
            <a:picLocks noChangeAspect="1"/>
          </p:cNvPicPr>
          <p:nvPr/>
        </p:nvPicPr>
        <p:blipFill>
          <a:blip r:embed="rId3">
            <a:extLst/>
          </a:blip>
          <a:stretch>
            <a:fillRect/>
          </a:stretch>
        </p:blipFill>
        <p:spPr>
          <a:xfrm>
            <a:off x="11847972" y="2348855"/>
            <a:ext cx="11878343" cy="8921955"/>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History"/>
          <p:cNvSpPr txBox="1"/>
          <p:nvPr>
            <p:ph type="body" sz="quarter" idx="1"/>
          </p:nvPr>
        </p:nvSpPr>
        <p:spPr>
          <a:xfrm>
            <a:off x="6214762" y="1523116"/>
            <a:ext cx="4865705" cy="2798952"/>
          </a:xfrm>
          <a:prstGeom prst="rect">
            <a:avLst/>
          </a:prstGeom>
        </p:spPr>
        <p:txBody>
          <a:bodyPr/>
          <a:lstStyle/>
          <a:p>
            <a:pPr>
              <a:defRPr sz="9700"/>
            </a:pPr>
            <a:r>
              <a:rPr sz="11500"/>
              <a:t>H</a:t>
            </a:r>
            <a:r>
              <a:t>istory </a:t>
            </a:r>
          </a:p>
        </p:txBody>
      </p:sp>
      <p:sp>
        <p:nvSpPr>
          <p:cNvPr id="182" name="Her Justice launched in 1993. Cathy Douglass first came up with the idea for the organization while serving on the board of a domestic violence nonprofit that was launching a legal program. They offered shelter and advocacy for abused women, but decided "/>
          <p:cNvSpPr txBox="1"/>
          <p:nvPr>
            <p:ph type="body" idx="21"/>
          </p:nvPr>
        </p:nvSpPr>
        <p:spPr>
          <a:xfrm>
            <a:off x="6867280" y="4685760"/>
            <a:ext cx="15314515" cy="6803536"/>
          </a:xfrm>
          <a:prstGeom prst="rect">
            <a:avLst/>
          </a:prstGeom>
          <a:extLst>
            <a:ext uri="{C572A759-6A51-4108-AA02-DFA0A04FC94B}">
              <ma14:wrappingTextBoxFlag xmlns:ma14="http://schemas.microsoft.com/office/mac/drawingml/2011/main" val="1"/>
            </a:ext>
          </a:extLst>
        </p:spPr>
        <p:txBody>
          <a:bodyPr/>
          <a:lstStyle>
            <a:lvl1pPr>
              <a:defRPr spc="31" sz="3100"/>
            </a:lvl1pPr>
          </a:lstStyle>
          <a:p>
            <a:pPr/>
            <a:r>
              <a:t>Her Justice launched in 1993. Cathy Douglass first came up with the idea for the organization while serving on the board of a domestic violence nonprofit that was launching a legal program. They offered shelter and advocacy for abused women, but decided to bring a lawyer on board. Cathy saw that they could serve more clients and suggested that they start a pro bono project she knew a lot of lawyers and firms that would like to help. The staff attorney’s did not have time to do anything else and thats when Cathy knew she no longer wanted to work for a big firm. Cathy got a partnership at Willkie and received $75,000 in funding thats when Network for Women Services became incorporated and Cathy started her new journey. </a:t>
            </a:r>
          </a:p>
        </p:txBody>
      </p:sp>
      <p:pic>
        <p:nvPicPr>
          <p:cNvPr id="183" name="Image" descr="Image"/>
          <p:cNvPicPr>
            <a:picLocks noChangeAspect="1"/>
          </p:cNvPicPr>
          <p:nvPr/>
        </p:nvPicPr>
        <p:blipFill>
          <a:blip r:embed="rId2">
            <a:extLst/>
          </a:blip>
          <a:stretch>
            <a:fillRect/>
          </a:stretch>
        </p:blipFill>
        <p:spPr>
          <a:xfrm>
            <a:off x="1404563" y="1368983"/>
            <a:ext cx="4281270" cy="359976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Care Grant Amounts:…"/>
          <p:cNvSpPr txBox="1"/>
          <p:nvPr>
            <p:ph type="body" sz="half" idx="1"/>
          </p:nvPr>
        </p:nvSpPr>
        <p:spPr>
          <a:xfrm>
            <a:off x="13496600" y="1864310"/>
            <a:ext cx="9049076" cy="10585605"/>
          </a:xfrm>
          <a:prstGeom prst="rect">
            <a:avLst/>
          </a:prstGeom>
        </p:spPr>
        <p:txBody>
          <a:bodyPr/>
          <a:lstStyle/>
          <a:p>
            <a:pPr/>
            <a:r>
              <a:t>Care Grant Amounts: </a:t>
            </a:r>
          </a:p>
          <a:p>
            <a:pPr marL="444500" indent="-444500">
              <a:buSzPct val="100000"/>
              <a:buChar char="•"/>
              <a:defRPr b="0" spc="-31" sz="3100"/>
            </a:pPr>
            <a:r>
              <a:t>62% is Independent Foundations $643,072,945</a:t>
            </a:r>
          </a:p>
          <a:p>
            <a:pPr marL="444500" indent="-444500">
              <a:buSzPct val="100000"/>
              <a:buChar char="•"/>
              <a:defRPr b="0" spc="-31" sz="3100"/>
            </a:pPr>
            <a:r>
              <a:t>29% is Governmental Organizations $299,757,796 </a:t>
            </a:r>
          </a:p>
          <a:p>
            <a:pPr marL="444500" indent="-444500">
              <a:buSzPct val="100000"/>
              <a:buChar char="•"/>
              <a:defRPr b="0" spc="-31" sz="3100"/>
            </a:pPr>
            <a:r>
              <a:t>5% is Corporate Funders $49,640,797 </a:t>
            </a:r>
          </a:p>
          <a:p>
            <a:pPr marL="444500" indent="-444500">
              <a:buSzPct val="100000"/>
              <a:buChar char="•"/>
              <a:defRPr b="0" spc="-31" sz="3100"/>
            </a:pPr>
            <a:r>
              <a:t>2% is Public Charities $24,520,171 </a:t>
            </a:r>
          </a:p>
          <a:p>
            <a:pPr marL="444500" indent="-444500">
              <a:buSzPct val="100000"/>
              <a:buChar char="•"/>
              <a:defRPr b="0" spc="-31" sz="3100"/>
            </a:pPr>
            <a:r>
              <a:t>They received 6,099 grants from 1,206 grantmakers totaling $1,030,300,247 </a:t>
            </a:r>
          </a:p>
        </p:txBody>
      </p:sp>
      <p:sp>
        <p:nvSpPr>
          <p:cNvPr id="186" name="Finances"/>
          <p:cNvSpPr txBox="1"/>
          <p:nvPr>
            <p:ph type="title"/>
          </p:nvPr>
        </p:nvSpPr>
        <p:spPr>
          <a:xfrm>
            <a:off x="1666303" y="309470"/>
            <a:ext cx="9829801" cy="1733018"/>
          </a:xfrm>
          <a:prstGeom prst="rect">
            <a:avLst/>
          </a:prstGeom>
        </p:spPr>
        <p:txBody>
          <a:bodyPr/>
          <a:lstStyle/>
          <a:p>
            <a:pPr/>
            <a:r>
              <a:t>Finances </a:t>
            </a:r>
          </a:p>
        </p:txBody>
      </p:sp>
      <p:pic>
        <p:nvPicPr>
          <p:cNvPr id="187" name="Screen Shot 2021-05-25 at 9.12.29 PM.png" descr="Screen Shot 2021-05-25 at 9.12.29 PM.png"/>
          <p:cNvPicPr>
            <a:picLocks noChangeAspect="1"/>
          </p:cNvPicPr>
          <p:nvPr/>
        </p:nvPicPr>
        <p:blipFill>
          <a:blip r:embed="rId2">
            <a:extLst/>
          </a:blip>
          <a:stretch>
            <a:fillRect/>
          </a:stretch>
        </p:blipFill>
        <p:spPr>
          <a:xfrm>
            <a:off x="2061513" y="2587082"/>
            <a:ext cx="7726579" cy="822314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Her Justice Grant Amounts:…"/>
          <p:cNvSpPr txBox="1"/>
          <p:nvPr>
            <p:ph type="body" sz="half" idx="1"/>
          </p:nvPr>
        </p:nvSpPr>
        <p:spPr>
          <a:xfrm>
            <a:off x="13496600" y="1696084"/>
            <a:ext cx="9049076" cy="10323832"/>
          </a:xfrm>
          <a:prstGeom prst="rect">
            <a:avLst/>
          </a:prstGeom>
        </p:spPr>
        <p:txBody>
          <a:bodyPr/>
          <a:lstStyle/>
          <a:p>
            <a:pPr/>
            <a:r>
              <a:t>Her Justice Grant Amounts: </a:t>
            </a:r>
          </a:p>
          <a:p>
            <a:pPr marL="444500" indent="-444500">
              <a:buSzPct val="100000"/>
              <a:buChar char="•"/>
            </a:pPr>
          </a:p>
          <a:p>
            <a:pPr marL="444500" indent="-444500">
              <a:buSzPct val="100000"/>
              <a:buChar char="•"/>
              <a:defRPr b="0" spc="-31" sz="3100"/>
            </a:pPr>
            <a:r>
              <a:t>41% is Corporate Foundations $1,152,385 </a:t>
            </a:r>
          </a:p>
          <a:p>
            <a:pPr marL="444500" indent="-444500">
              <a:buSzPct val="100000"/>
              <a:buChar char="•"/>
              <a:defRPr b="0" spc="-31" sz="3100"/>
            </a:pPr>
            <a:r>
              <a:t>33% is Public Charities $937,453</a:t>
            </a:r>
          </a:p>
          <a:p>
            <a:pPr marL="444500" indent="-444500">
              <a:buSzPct val="100000"/>
              <a:buChar char="•"/>
              <a:defRPr b="0" spc="-31" sz="3100"/>
            </a:pPr>
            <a:r>
              <a:t>19% is Corporate Funders $536,457 </a:t>
            </a:r>
          </a:p>
          <a:p>
            <a:pPr marL="444500" indent="-444500">
              <a:buSzPct val="100000"/>
              <a:buChar char="•"/>
              <a:defRPr b="0" spc="-31" sz="3100"/>
            </a:pPr>
            <a:r>
              <a:t>5% is Community Foundations $142,250</a:t>
            </a:r>
          </a:p>
          <a:p>
            <a:pPr marL="444500" indent="-444500">
              <a:buSzPct val="100000"/>
              <a:buChar char="•"/>
              <a:defRPr b="0" spc="-31" sz="3100"/>
            </a:pPr>
            <a:r>
              <a:t>They received 236 grants from 81 grant makers totaling $2,771,545 </a:t>
            </a:r>
          </a:p>
        </p:txBody>
      </p:sp>
      <p:sp>
        <p:nvSpPr>
          <p:cNvPr id="190" name="Finances"/>
          <p:cNvSpPr txBox="1"/>
          <p:nvPr>
            <p:ph type="title"/>
          </p:nvPr>
        </p:nvSpPr>
        <p:spPr>
          <a:xfrm>
            <a:off x="1666303" y="169171"/>
            <a:ext cx="9829801" cy="1733018"/>
          </a:xfrm>
          <a:prstGeom prst="rect">
            <a:avLst/>
          </a:prstGeom>
        </p:spPr>
        <p:txBody>
          <a:bodyPr/>
          <a:lstStyle/>
          <a:p>
            <a:pPr/>
            <a:r>
              <a:t>Finances </a:t>
            </a:r>
          </a:p>
        </p:txBody>
      </p:sp>
      <p:pic>
        <p:nvPicPr>
          <p:cNvPr id="191" name="Image 5-25-21 at 9.23 PM.jpg" descr="Image 5-25-21 at 9.23 PM.jpg"/>
          <p:cNvPicPr>
            <a:picLocks noChangeAspect="1"/>
          </p:cNvPicPr>
          <p:nvPr/>
        </p:nvPicPr>
        <p:blipFill>
          <a:blip r:embed="rId2">
            <a:extLst/>
          </a:blip>
          <a:stretch>
            <a:fillRect/>
          </a:stretch>
        </p:blipFill>
        <p:spPr>
          <a:xfrm>
            <a:off x="2693712" y="2331884"/>
            <a:ext cx="7774983" cy="8733542"/>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In 2020, Care and partners helped more than 33.8 million people to support women’s rights to sexual, reproductive and maternal health, indirectly benefiting a further 251.2 million…"/>
          <p:cNvSpPr txBox="1"/>
          <p:nvPr>
            <p:ph type="body" sz="half" idx="1"/>
          </p:nvPr>
        </p:nvSpPr>
        <p:spPr>
          <a:xfrm>
            <a:off x="1057524" y="1135371"/>
            <a:ext cx="10983540" cy="11273868"/>
          </a:xfrm>
          <a:prstGeom prst="rect">
            <a:avLst/>
          </a:prstGeom>
        </p:spPr>
        <p:txBody>
          <a:bodyPr spcCol="1254252"/>
          <a:lstStyle/>
          <a:p>
            <a:pPr marL="444500" indent="-444500">
              <a:defRPr sz="2900"/>
            </a:pPr>
            <a:r>
              <a:t>In 2020, Care and partners helped more than 33.8 million people to support women’s rights to sexual, reproductive and maternal health, indirectly benefiting a further 251.2 million </a:t>
            </a:r>
          </a:p>
          <a:p>
            <a:pPr marL="322262" indent="-322262"/>
            <a:r>
              <a:rPr sz="2900"/>
              <a:t>Care reached 2.6 million women and girls to promote their access to and control of</a:t>
            </a:r>
            <a:r>
              <a:t> </a:t>
            </a:r>
            <a:r>
              <a:rPr sz="2900"/>
              <a:t>economic resources</a:t>
            </a:r>
            <a:r>
              <a:t> </a:t>
            </a:r>
          </a:p>
          <a:p>
            <a:pPr marL="311150" indent="-311150"/>
            <a:r>
              <a:rPr sz="2800"/>
              <a:t>In FY20 Care worked in 104 countries around the world, implementing 1,349 poverty-fighting development and humanitarian aid </a:t>
            </a:r>
            <a:r>
              <a:rPr sz="2900"/>
              <a:t>projects and initiatives</a:t>
            </a:r>
            <a:endParaRPr sz="2900"/>
          </a:p>
          <a:p>
            <a:pPr marL="322262" indent="-322262"/>
            <a:r>
              <a:rPr sz="2900"/>
              <a:t>Care also reached 433.4 million people indirectly through its advocacy, replication of successful programs, and scale up of innovations </a:t>
            </a:r>
          </a:p>
        </p:txBody>
      </p:sp>
      <p:sp>
        <p:nvSpPr>
          <p:cNvPr id="194" name="In FY20 Her Justice had…"/>
          <p:cNvSpPr txBox="1"/>
          <p:nvPr/>
        </p:nvSpPr>
        <p:spPr>
          <a:xfrm>
            <a:off x="12660467" y="2399967"/>
            <a:ext cx="10251767" cy="91609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1170688">
            <a:normAutofit fontScale="100000" lnSpcReduction="0"/>
          </a:bodyPr>
          <a:lstStyle/>
          <a:p>
            <a:pPr marL="444500" indent="-444500" algn="l" defTabSz="2438338">
              <a:lnSpc>
                <a:spcPct val="80000"/>
              </a:lnSpc>
              <a:spcBef>
                <a:spcPts val="4200"/>
              </a:spcBef>
              <a:buSzPct val="100000"/>
              <a:buChar char="•"/>
            </a:pPr>
            <a:r>
              <a:t>In FY20 Her Justice had </a:t>
            </a:r>
          </a:p>
          <a:p>
            <a:pPr marL="444500" indent="-444500" algn="l" defTabSz="2438338">
              <a:lnSpc>
                <a:spcPct val="80000"/>
              </a:lnSpc>
              <a:spcBef>
                <a:spcPts val="4200"/>
              </a:spcBef>
              <a:buSzPct val="100000"/>
              <a:buChar char="•"/>
            </a:pPr>
            <a:r>
              <a:t>14 lawyers </a:t>
            </a:r>
          </a:p>
          <a:p>
            <a:pPr marL="444500" indent="-444500" algn="l" defTabSz="2438338">
              <a:lnSpc>
                <a:spcPct val="80000"/>
              </a:lnSpc>
              <a:spcBef>
                <a:spcPts val="4200"/>
              </a:spcBef>
              <a:buSzPct val="100000"/>
              <a:buChar char="•"/>
            </a:pPr>
            <a:r>
              <a:t>1,765 volunteer attorneys </a:t>
            </a:r>
          </a:p>
          <a:p>
            <a:pPr marL="444500" indent="-444500" algn="l" defTabSz="2438338">
              <a:lnSpc>
                <a:spcPct val="80000"/>
              </a:lnSpc>
              <a:spcBef>
                <a:spcPts val="4200"/>
              </a:spcBef>
              <a:buSzPct val="100000"/>
              <a:buChar char="•"/>
            </a:pPr>
            <a:r>
              <a:t>served 6,902 women and their children </a:t>
            </a:r>
          </a:p>
          <a:p>
            <a:pPr marL="444500" indent="-444500" algn="l" defTabSz="2438338">
              <a:lnSpc>
                <a:spcPct val="80000"/>
              </a:lnSpc>
              <a:spcBef>
                <a:spcPts val="4200"/>
              </a:spcBef>
              <a:buSzPct val="100000"/>
              <a:buChar char="•"/>
            </a:pPr>
            <a:r>
              <a:t>A total of 63,554 hours donated </a:t>
            </a:r>
          </a:p>
          <a:p>
            <a:pPr marL="444500" indent="-444500" algn="l" defTabSz="2438338">
              <a:lnSpc>
                <a:spcPct val="80000"/>
              </a:lnSpc>
              <a:spcBef>
                <a:spcPts val="4200"/>
              </a:spcBef>
              <a:buSzPct val="100000"/>
              <a:buChar char="•"/>
            </a:pPr>
            <a:r>
              <a:t>Representing $38,636,825 in value </a:t>
            </a:r>
          </a:p>
        </p:txBody>
      </p:sp>
      <p:sp>
        <p:nvSpPr>
          <p:cNvPr id="195" name="Performance Measure"/>
          <p:cNvSpPr txBox="1"/>
          <p:nvPr>
            <p:ph type="title" idx="4294967295"/>
          </p:nvPr>
        </p:nvSpPr>
        <p:spPr>
          <a:xfrm>
            <a:off x="2057400" y="-246451"/>
            <a:ext cx="20269200" cy="1566243"/>
          </a:xfrm>
          <a:prstGeom prst="rect">
            <a:avLst/>
          </a:prstGeom>
        </p:spPr>
        <p:txBody>
          <a:bodyPr/>
          <a:lstStyle>
            <a:lvl1pPr defTabSz="759459">
              <a:lnSpc>
                <a:spcPct val="70000"/>
              </a:lnSpc>
              <a:defRPr sz="7544"/>
            </a:lvl1pPr>
          </a:lstStyle>
          <a:p>
            <a:pPr/>
            <a:r>
              <a:t>Performance Measure </a:t>
            </a:r>
          </a:p>
        </p:txBody>
      </p:sp>
      <p:sp>
        <p:nvSpPr>
          <p:cNvPr id="196" name="Care International                                                           Her Justice"/>
          <p:cNvSpPr txBox="1"/>
          <p:nvPr/>
        </p:nvSpPr>
        <p:spPr>
          <a:xfrm>
            <a:off x="1215604" y="12641105"/>
            <a:ext cx="20269201" cy="8459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825500">
              <a:spcBef>
                <a:spcPts val="0"/>
              </a:spcBef>
              <a:defRPr b="1" sz="3900">
                <a:latin typeface="Proxima Nova"/>
                <a:ea typeface="Proxima Nova"/>
                <a:cs typeface="Proxima Nova"/>
                <a:sym typeface="Proxima Nova"/>
              </a:defRPr>
            </a:lvl1pPr>
          </a:lstStyle>
          <a:p>
            <a:pPr/>
            <a:r>
              <a:t>Care International                                                           Her Justice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Care International / Her Justic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Care International / Her Justice </a:t>
            </a:r>
          </a:p>
        </p:txBody>
      </p:sp>
      <p:sp>
        <p:nvSpPr>
          <p:cNvPr id="199" name="Challenges"/>
          <p:cNvSpPr txBox="1"/>
          <p:nvPr>
            <p:ph type="title"/>
          </p:nvPr>
        </p:nvSpPr>
        <p:spPr>
          <a:prstGeom prst="rect">
            <a:avLst/>
          </a:prstGeom>
        </p:spPr>
        <p:txBody>
          <a:bodyPr/>
          <a:lstStyle/>
          <a:p>
            <a:pPr/>
            <a:r>
              <a:t>Challenges </a:t>
            </a:r>
          </a:p>
        </p:txBody>
      </p:sp>
      <p:sp>
        <p:nvSpPr>
          <p:cNvPr id="200" name="Her Justice…"/>
          <p:cNvSpPr txBox="1"/>
          <p:nvPr>
            <p:ph type="body" idx="1"/>
          </p:nvPr>
        </p:nvSpPr>
        <p:spPr>
          <a:prstGeom prst="rect">
            <a:avLst/>
          </a:prstGeom>
        </p:spPr>
        <p:txBody>
          <a:bodyPr/>
          <a:lstStyle/>
          <a:p>
            <a:pPr marL="311150" indent="-311150" defTabSz="1706837">
              <a:spcBef>
                <a:spcPts val="2900"/>
              </a:spcBef>
              <a:defRPr b="1" sz="2800">
                <a:latin typeface="Proxima Nova"/>
                <a:ea typeface="Proxima Nova"/>
                <a:cs typeface="Proxima Nova"/>
                <a:sym typeface="Proxima Nova"/>
              </a:defRPr>
            </a:pPr>
            <a:r>
              <a:t>Her Justice </a:t>
            </a:r>
          </a:p>
          <a:p>
            <a:pPr marL="311150" indent="-311150" defTabSz="1706837">
              <a:spcBef>
                <a:spcPts val="2900"/>
              </a:spcBef>
              <a:defRPr sz="2800"/>
            </a:pPr>
            <a:r>
              <a:t> dealing with their immigration policy platform initiatives would be ICE, separating children from their parents, increased fees for immigration petitions, restrictions on fee waivers.</a:t>
            </a:r>
          </a:p>
          <a:p>
            <a:pPr marL="311150" indent="-311150" defTabSz="1706837">
              <a:spcBef>
                <a:spcPts val="2900"/>
              </a:spcBef>
              <a:defRPr sz="2800"/>
            </a:pPr>
            <a:r>
              <a:t>Some hurdles COVID-19 has caused accessing family court has been challenging for clients because the court requires them to appear in person. </a:t>
            </a:r>
          </a:p>
          <a:p>
            <a:pPr marL="311150" indent="-311150" defTabSz="1706837">
              <a:spcBef>
                <a:spcPts val="2900"/>
              </a:spcBef>
              <a:defRPr sz="2800"/>
            </a:pPr>
            <a:r>
              <a:t>At the beginning of the pandemic family court closed except for essential services such as emergency proceeding which were being held virtually which caused challenges for women living in poverty who did not have access to technology </a:t>
            </a:r>
          </a:p>
          <a:p>
            <a:pPr marL="311150" indent="-311150" defTabSz="1706837">
              <a:spcBef>
                <a:spcPts val="2900"/>
              </a:spcBef>
              <a:defRPr sz="2800"/>
            </a:pPr>
            <a:r>
              <a:t>Cases have been proceeding slowly </a:t>
            </a:r>
          </a:p>
          <a:p>
            <a:pPr marL="311150" indent="-311150" defTabSz="1706837">
              <a:spcBef>
                <a:spcPts val="2900"/>
              </a:spcBef>
              <a:defRPr b="1" sz="2800">
                <a:latin typeface="Proxima Nova"/>
                <a:ea typeface="Proxima Nova"/>
                <a:cs typeface="Proxima Nova"/>
                <a:sym typeface="Proxima Nova"/>
              </a:defRPr>
            </a:pPr>
            <a:r>
              <a:t>Care International </a:t>
            </a:r>
          </a:p>
          <a:p>
            <a:pPr marL="311150" indent="-311150" defTabSz="1706837">
              <a:spcBef>
                <a:spcPts val="2900"/>
              </a:spcBef>
              <a:defRPr sz="2800"/>
            </a:pPr>
            <a:r>
              <a:t>Launching a response to COVID-19 </a:t>
            </a:r>
          </a:p>
          <a:p>
            <a:pPr marL="311150" indent="-311150" defTabSz="1706837">
              <a:spcBef>
                <a:spcPts val="2900"/>
              </a:spcBef>
              <a:defRPr sz="2800"/>
            </a:pPr>
            <a:r>
              <a:t>A global health crisis would widen the gender gap and reverse decades of progress across women’s health, nutrition, and economic stability.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9_Lookbook">
  <a:themeElements>
    <a:clrScheme name="29_Lookbook">
      <a:dk1>
        <a:srgbClr val="000000"/>
      </a:dk1>
      <a:lt1>
        <a:srgbClr val="F6F7F2"/>
      </a:lt1>
      <a:dk2>
        <a:srgbClr val="5E5E5E"/>
      </a:dk2>
      <a:lt2>
        <a:srgbClr val="D5D5D5"/>
      </a:lt2>
      <a:accent1>
        <a:srgbClr val="B9CAD3"/>
      </a:accent1>
      <a:accent2>
        <a:srgbClr val="8CBAD7"/>
      </a:accent2>
      <a:accent3>
        <a:srgbClr val="B5AFC4"/>
      </a:accent3>
      <a:accent4>
        <a:srgbClr val="E8A6B1"/>
      </a:accent4>
      <a:accent5>
        <a:srgbClr val="FF8A6E"/>
      </a:accent5>
      <a:accent6>
        <a:srgbClr val="E2CF91"/>
      </a:accent6>
      <a:hlink>
        <a:srgbClr val="0000FF"/>
      </a:hlink>
      <a:folHlink>
        <a:srgbClr val="FF00FF"/>
      </a:folHlink>
    </a:clrScheme>
    <a:fontScheme name="29_Lookbook">
      <a:majorFont>
        <a:latin typeface="Canela Bold"/>
        <a:ea typeface="Canela Bold"/>
        <a:cs typeface="Canela Bold"/>
      </a:majorFont>
      <a:minorFont>
        <a:latin typeface="Canela Bold"/>
        <a:ea typeface="Canela Bold"/>
        <a:cs typeface="Canela Bold"/>
      </a:minorFont>
    </a:fontScheme>
    <a:fmtScheme name="29_Look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15431" rtl="0" fontAlgn="auto" latinLnBrk="0" hangingPunct="0">
          <a:lnSpc>
            <a:spcPct val="120000"/>
          </a:lnSpc>
          <a:spcBef>
            <a:spcPts val="0"/>
          </a:spcBef>
          <a:spcAft>
            <a:spcPts val="0"/>
          </a:spcAft>
          <a:buClrTx/>
          <a:buSzTx/>
          <a:buFontTx/>
          <a:buNone/>
          <a:tabLst/>
          <a:defRPr b="0" baseline="0" cap="none" i="0" spc="-59" strike="noStrike" sz="3000" u="none" kumimoji="0" normalizeH="0">
            <a:ln>
              <a:noFill/>
            </a:ln>
            <a:solidFill>
              <a:srgbClr val="FFFFFF"/>
            </a:solidFill>
            <a:effectLst/>
            <a:uFillTx/>
            <a:latin typeface="Canela Deck Bold"/>
            <a:ea typeface="Canela Deck Bold"/>
            <a:cs typeface="Canela Deck Bold"/>
            <a:sym typeface="Canela Deck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upright="0">
        <a:spAutoFit/>
      </a:bodyPr>
      <a:lstStyle>
        <a:defPPr marL="0" marR="0" indent="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9_Lookbook">
  <a:themeElements>
    <a:clrScheme name="29_Lookbook">
      <a:dk1>
        <a:srgbClr val="000000"/>
      </a:dk1>
      <a:lt1>
        <a:srgbClr val="FFFFFF"/>
      </a:lt1>
      <a:dk2>
        <a:srgbClr val="5E5E5E"/>
      </a:dk2>
      <a:lt2>
        <a:srgbClr val="D5D5D5"/>
      </a:lt2>
      <a:accent1>
        <a:srgbClr val="B9CAD3"/>
      </a:accent1>
      <a:accent2>
        <a:srgbClr val="8CBAD7"/>
      </a:accent2>
      <a:accent3>
        <a:srgbClr val="B5AFC4"/>
      </a:accent3>
      <a:accent4>
        <a:srgbClr val="E8A6B1"/>
      </a:accent4>
      <a:accent5>
        <a:srgbClr val="FF8A6E"/>
      </a:accent5>
      <a:accent6>
        <a:srgbClr val="E2CF91"/>
      </a:accent6>
      <a:hlink>
        <a:srgbClr val="0000FF"/>
      </a:hlink>
      <a:folHlink>
        <a:srgbClr val="FF00FF"/>
      </a:folHlink>
    </a:clrScheme>
    <a:fontScheme name="29_Lookbook">
      <a:majorFont>
        <a:latin typeface="Canela Bold"/>
        <a:ea typeface="Canela Bold"/>
        <a:cs typeface="Canela Bold"/>
      </a:majorFont>
      <a:minorFont>
        <a:latin typeface="Canela Bold"/>
        <a:ea typeface="Canela Bold"/>
        <a:cs typeface="Canela Bold"/>
      </a:minorFont>
    </a:fontScheme>
    <a:fmtScheme name="29_Look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15431" rtl="0" fontAlgn="auto" latinLnBrk="0" hangingPunct="0">
          <a:lnSpc>
            <a:spcPct val="120000"/>
          </a:lnSpc>
          <a:spcBef>
            <a:spcPts val="0"/>
          </a:spcBef>
          <a:spcAft>
            <a:spcPts val="0"/>
          </a:spcAft>
          <a:buClrTx/>
          <a:buSzTx/>
          <a:buFontTx/>
          <a:buNone/>
          <a:tabLst/>
          <a:defRPr b="0" baseline="0" cap="none" i="0" spc="-59" strike="noStrike" sz="3000" u="none" kumimoji="0" normalizeH="0">
            <a:ln>
              <a:noFill/>
            </a:ln>
            <a:solidFill>
              <a:srgbClr val="FFFFFF"/>
            </a:solidFill>
            <a:effectLst/>
            <a:uFillTx/>
            <a:latin typeface="Canela Deck Bold"/>
            <a:ea typeface="Canela Deck Bold"/>
            <a:cs typeface="Canela Deck Bold"/>
            <a:sym typeface="Canela Deck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upright="0">
        <a:spAutoFit/>
      </a:bodyPr>
      <a:lstStyle>
        <a:defPPr marL="0" marR="0" indent="0" algn="ctr" defTabSz="355600" rtl="0" fontAlgn="auto" latinLnBrk="0" hangingPunct="0">
          <a:lnSpc>
            <a:spcPct val="90000"/>
          </a:lnSpc>
          <a:spcBef>
            <a:spcPts val="4500"/>
          </a:spcBef>
          <a:spcAft>
            <a:spcPts val="0"/>
          </a:spcAft>
          <a:buClrTx/>
          <a:buSzTx/>
          <a:buFontTx/>
          <a:buNone/>
          <a:tabLst/>
          <a:defRPr b="0" baseline="0" cap="none" i="0" spc="0" strike="noStrike" sz="2900" u="none" kumimoji="0" normalizeH="0">
            <a:ln>
              <a:noFill/>
            </a:ln>
            <a:solidFill>
              <a:srgbClr val="000000"/>
            </a:solidFill>
            <a:effectLst/>
            <a:uFillTx/>
            <a:latin typeface="Proxima Nova Medium"/>
            <a:ea typeface="Proxima Nova Medium"/>
            <a:cs typeface="Proxima Nova Medium"/>
            <a:sym typeface="Proxima Nova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